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24384000" cy="13716000"/>
  <p:notesSz cx="7077075" cy="9363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1pPr>
    <a:lvl2pPr marL="0" marR="0" indent="22860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2pPr>
    <a:lvl3pPr marL="0" marR="0" indent="45720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3pPr>
    <a:lvl4pPr marL="0" marR="0" indent="68580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4pPr>
    <a:lvl5pPr marL="0" marR="0" indent="91440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5pPr>
    <a:lvl6pPr marL="0" marR="0" indent="114300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6pPr>
    <a:lvl7pPr marL="0" marR="0" indent="137160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7pPr>
    <a:lvl8pPr marL="0" marR="0" indent="160020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8pPr>
    <a:lvl9pPr marL="0" marR="0" indent="182880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79675F5F-615E-48E3-A591-162AC7F6C6D1}" styleName="">
    <a:tblBg/>
    <a:wholeTbl>
      <a:tcTxStyle b="off" i="off">
        <a:fontRef idx="minor">
          <a:srgbClr val="FFFFFF"/>
        </a:fontRef>
        <a:srgbClr val="FFFFFF"/>
      </a:tcTxStyle>
      <a:tcStyle>
        <a:tcBdr>
          <a:left>
            <a:ln w="12700" cap="flat">
              <a:solidFill>
                <a:srgbClr val="74818B">
                  <a:alpha val="40000"/>
                </a:srgbClr>
              </a:solidFill>
              <a:prstDash val="solid"/>
              <a:miter lim="400000"/>
            </a:ln>
          </a:left>
          <a:right>
            <a:ln w="12700" cap="flat">
              <a:solidFill>
                <a:srgbClr val="74818B">
                  <a:alpha val="40000"/>
                </a:srgbClr>
              </a:solidFill>
              <a:prstDash val="solid"/>
              <a:miter lim="400000"/>
            </a:ln>
          </a:right>
          <a:top>
            <a:ln w="12700" cap="flat">
              <a:solidFill>
                <a:srgbClr val="74818B">
                  <a:alpha val="40000"/>
                </a:srgbClr>
              </a:solidFill>
              <a:prstDash val="solid"/>
              <a:miter lim="400000"/>
            </a:ln>
          </a:top>
          <a:bottom>
            <a:ln w="12700" cap="flat">
              <a:solidFill>
                <a:srgbClr val="74818B">
                  <a:alpha val="40000"/>
                </a:srgbClr>
              </a:solidFill>
              <a:prstDash val="solid"/>
              <a:miter lim="400000"/>
            </a:ln>
          </a:bottom>
          <a:insideH>
            <a:ln w="12700" cap="flat">
              <a:solidFill>
                <a:srgbClr val="74818B">
                  <a:alpha val="40000"/>
                </a:srgbClr>
              </a:solidFill>
              <a:prstDash val="solid"/>
              <a:miter lim="400000"/>
            </a:ln>
          </a:insideH>
          <a:insideV>
            <a:ln w="12700" cap="flat">
              <a:solidFill>
                <a:srgbClr val="74818B">
                  <a:alpha val="40000"/>
                </a:srgbClr>
              </a:solidFill>
              <a:prstDash val="solid"/>
              <a:miter lim="400000"/>
            </a:ln>
          </a:insideV>
        </a:tcBdr>
        <a:fill>
          <a:noFill/>
        </a:fill>
      </a:tcStyle>
    </a:wholeTbl>
    <a:band2H>
      <a:tcTxStyle/>
      <a:tcStyle>
        <a:tcBdr/>
        <a:fill>
          <a:solidFill>
            <a:srgbClr val="74818B">
              <a:alpha val="2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74818B">
                  <a:alpha val="40000"/>
                </a:srgbClr>
              </a:solidFill>
              <a:prstDash val="solid"/>
              <a:miter lim="400000"/>
            </a:ln>
          </a:right>
          <a:top>
            <a:ln w="12700" cap="flat">
              <a:solidFill>
                <a:srgbClr val="74818B">
                  <a:alpha val="40000"/>
                </a:srgbClr>
              </a:solidFill>
              <a:prstDash val="solid"/>
              <a:miter lim="400000"/>
            </a:ln>
          </a:top>
          <a:bottom>
            <a:ln w="12700" cap="flat">
              <a:solidFill>
                <a:srgbClr val="74818B">
                  <a:alpha val="40000"/>
                </a:srgbClr>
              </a:solidFill>
              <a:prstDash val="solid"/>
              <a:miter lim="400000"/>
            </a:ln>
          </a:bottom>
          <a:insideH>
            <a:ln w="12700" cap="flat">
              <a:solidFill>
                <a:srgbClr val="74818B">
                  <a:alpha val="40000"/>
                </a:srgbClr>
              </a:solidFill>
              <a:prstDash val="solid"/>
              <a:miter lim="400000"/>
            </a:ln>
          </a:insideH>
          <a:insideV>
            <a:ln w="12700" cap="flat">
              <a:noFill/>
              <a:miter lim="400000"/>
            </a:ln>
          </a:insideV>
        </a:tcBdr>
        <a:fill>
          <a:solidFill>
            <a:srgbClr val="74818B">
              <a:alpha val="20000"/>
            </a:srgbClr>
          </a:solidFill>
        </a:fill>
      </a:tcStyle>
    </a:firstCol>
    <a:lastRow>
      <a:tcTxStyle b="off" i="off">
        <a:fontRef idx="minor">
          <a:srgbClr val="FFFFFF"/>
        </a:fontRef>
        <a:srgbClr val="FFFFFF"/>
      </a:tcTxStyle>
      <a:tcStyle>
        <a:tcBdr>
          <a:left>
            <a:ln w="12700" cap="flat">
              <a:solidFill>
                <a:srgbClr val="74818B">
                  <a:alpha val="40000"/>
                </a:srgbClr>
              </a:solidFill>
              <a:prstDash val="solid"/>
              <a:miter lim="400000"/>
            </a:ln>
          </a:left>
          <a:right>
            <a:ln w="12700" cap="flat">
              <a:solidFill>
                <a:srgbClr val="74818B">
                  <a:alpha val="40000"/>
                </a:srgbClr>
              </a:solidFill>
              <a:prstDash val="solid"/>
              <a:miter lim="400000"/>
            </a:ln>
          </a:right>
          <a:top>
            <a:ln w="12700" cap="flat">
              <a:solidFill>
                <a:srgbClr val="74818B">
                  <a:alpha val="40000"/>
                </a:srgbClr>
              </a:solidFill>
              <a:prstDash val="solid"/>
              <a:miter lim="400000"/>
            </a:ln>
          </a:top>
          <a:bottom>
            <a:ln w="12700" cap="flat">
              <a:noFill/>
              <a:miter lim="400000"/>
            </a:ln>
          </a:bottom>
          <a:insideH>
            <a:ln w="12700" cap="flat">
              <a:noFill/>
              <a:miter lim="400000"/>
            </a:ln>
          </a:insideH>
          <a:insideV>
            <a:ln w="12700" cap="flat">
              <a:solidFill>
                <a:srgbClr val="74818B">
                  <a:alpha val="40000"/>
                </a:srgbClr>
              </a:solidFill>
              <a:prstDash val="solid"/>
              <a:miter lim="400000"/>
            </a:ln>
          </a:insideV>
        </a:tcBdr>
        <a:fill>
          <a:solidFill>
            <a:srgbClr val="74818B">
              <a:alpha val="20000"/>
            </a:srgbClr>
          </a:solidFill>
        </a:fill>
      </a:tcStyle>
    </a:lastRow>
    <a:firstRow>
      <a:tcTxStyle b="off" i="off">
        <a:fontRef idx="minor">
          <a:srgbClr val="FFFFFF"/>
        </a:fontRef>
        <a:srgbClr val="FFFFFF"/>
      </a:tcTxStyle>
      <a:tcStyle>
        <a:tcBdr>
          <a:left>
            <a:ln w="12700" cap="flat">
              <a:solidFill>
                <a:srgbClr val="74818B">
                  <a:alpha val="60000"/>
                </a:srgbClr>
              </a:solidFill>
              <a:prstDash val="solid"/>
              <a:miter lim="400000"/>
            </a:ln>
          </a:left>
          <a:right>
            <a:ln w="12700" cap="flat">
              <a:solidFill>
                <a:srgbClr val="74818B">
                  <a:alpha val="60000"/>
                </a:srgbClr>
              </a:solidFill>
              <a:prstDash val="solid"/>
              <a:miter lim="400000"/>
            </a:ln>
          </a:right>
          <a:top>
            <a:ln w="12700" cap="flat">
              <a:noFill/>
              <a:miter lim="400000"/>
            </a:ln>
          </a:top>
          <a:bottom>
            <a:ln w="12700" cap="flat">
              <a:solidFill>
                <a:srgbClr val="74818B">
                  <a:alpha val="40000"/>
                </a:srgbClr>
              </a:solidFill>
              <a:prstDash val="solid"/>
              <a:miter lim="400000"/>
            </a:ln>
          </a:bottom>
          <a:insideH>
            <a:ln w="12700" cap="flat">
              <a:noFill/>
              <a:miter lim="400000"/>
            </a:ln>
          </a:insideH>
          <a:insideV>
            <a:ln w="12700" cap="flat">
              <a:solidFill>
                <a:srgbClr val="74818B">
                  <a:alpha val="60000"/>
                </a:srgbClr>
              </a:solidFill>
              <a:prstDash val="solid"/>
              <a:miter lim="400000"/>
            </a:ln>
          </a:insideV>
        </a:tcBdr>
        <a:fill>
          <a:solidFill>
            <a:srgbClr val="74818B">
              <a:alpha val="40000"/>
            </a:srgbClr>
          </a:solidFill>
        </a:fill>
      </a:tcStyle>
    </a:firstRow>
  </a:tblStyle>
  <a:tblStyle styleId="{3370AD5C-0E96-4E71-B12A-E09EC4854DE3}" styleName="">
    <a:tblBg/>
    <a:wholeTbl>
      <a:tcTxStyle b="off" i="off">
        <a:fontRef idx="minor">
          <a:srgbClr val="FFFFFF"/>
        </a:fontRef>
        <a:srgbClr val="FFFFFF"/>
      </a:tcTxStyle>
      <a:tcStyle>
        <a:tcBdr>
          <a:left>
            <a:ln w="12700" cap="flat">
              <a:solidFill>
                <a:srgbClr val="74818B">
                  <a:alpha val="60000"/>
                </a:srgbClr>
              </a:solidFill>
              <a:prstDash val="solid"/>
              <a:miter lim="400000"/>
            </a:ln>
          </a:left>
          <a:right>
            <a:ln w="12700" cap="flat">
              <a:solidFill>
                <a:srgbClr val="74818B">
                  <a:alpha val="60000"/>
                </a:srgbClr>
              </a:solidFill>
              <a:prstDash val="solid"/>
              <a:miter lim="400000"/>
            </a:ln>
          </a:right>
          <a:top>
            <a:ln w="12700" cap="flat">
              <a:solidFill>
                <a:srgbClr val="74818B">
                  <a:alpha val="60000"/>
                </a:srgbClr>
              </a:solidFill>
              <a:prstDash val="solid"/>
              <a:miter lim="400000"/>
            </a:ln>
          </a:top>
          <a:bottom>
            <a:ln w="12700" cap="flat">
              <a:solidFill>
                <a:srgbClr val="74818B">
                  <a:alpha val="60000"/>
                </a:srgbClr>
              </a:solidFill>
              <a:prstDash val="solid"/>
              <a:miter lim="400000"/>
            </a:ln>
          </a:bottom>
          <a:insideH>
            <a:ln w="12700" cap="flat">
              <a:solidFill>
                <a:srgbClr val="74818B">
                  <a:alpha val="60000"/>
                </a:srgbClr>
              </a:solidFill>
              <a:prstDash val="solid"/>
              <a:miter lim="400000"/>
            </a:ln>
          </a:insideH>
          <a:insideV>
            <a:ln w="12700" cap="flat">
              <a:solidFill>
                <a:srgbClr val="74818B">
                  <a:alpha val="60000"/>
                </a:srgbClr>
              </a:solidFill>
              <a:prstDash val="solid"/>
              <a:miter lim="400000"/>
            </a:ln>
          </a:insideV>
        </a:tcBdr>
        <a:fill>
          <a:noFill/>
        </a:fill>
      </a:tcStyle>
    </a:wholeTbl>
    <a:band2H>
      <a:tcTxStyle/>
      <a:tcStyle>
        <a:tcBdr/>
        <a:fill>
          <a:solidFill>
            <a:srgbClr val="74818B">
              <a:alpha val="20000"/>
            </a:srgbClr>
          </a:solidFill>
        </a:fill>
      </a:tcStyle>
    </a:band2H>
    <a:firstCol>
      <a:tcTxStyle b="off" i="off">
        <a:fontRef idx="minor">
          <a:srgbClr val="FFBC00"/>
        </a:fontRef>
        <a:srgbClr val="FFBC00"/>
      </a:tcTxStyle>
      <a:tcStyle>
        <a:tcBdr>
          <a:left>
            <a:ln w="12700" cap="flat">
              <a:noFill/>
              <a:miter lim="400000"/>
            </a:ln>
          </a:left>
          <a:right>
            <a:ln w="12700" cap="flat">
              <a:solidFill>
                <a:srgbClr val="74818B">
                  <a:alpha val="60000"/>
                </a:srgbClr>
              </a:solidFill>
              <a:prstDash val="solid"/>
              <a:miter lim="400000"/>
            </a:ln>
          </a:right>
          <a:top>
            <a:ln w="12700" cap="flat">
              <a:solidFill>
                <a:srgbClr val="74818B">
                  <a:alpha val="60000"/>
                </a:srgbClr>
              </a:solidFill>
              <a:prstDash val="solid"/>
              <a:miter lim="400000"/>
            </a:ln>
          </a:top>
          <a:bottom>
            <a:ln w="12700" cap="flat">
              <a:solidFill>
                <a:srgbClr val="74818B">
                  <a:alpha val="60000"/>
                </a:srgbClr>
              </a:solidFill>
              <a:prstDash val="solid"/>
              <a:miter lim="400000"/>
            </a:ln>
          </a:bottom>
          <a:insideH>
            <a:ln w="12700" cap="flat">
              <a:solidFill>
                <a:srgbClr val="74818B">
                  <a:alpha val="60000"/>
                </a:srgbClr>
              </a:solidFill>
              <a:prstDash val="solid"/>
              <a:miter lim="400000"/>
            </a:ln>
          </a:insideH>
          <a:insideV>
            <a:ln w="12700" cap="flat">
              <a:noFill/>
              <a:miter lim="400000"/>
            </a:ln>
          </a:insideV>
        </a:tcBdr>
        <a:fill>
          <a:noFill/>
        </a:fill>
      </a:tcStyle>
    </a:firstCol>
    <a:lastRow>
      <a:tcTxStyle b="off" i="off">
        <a:fontRef idx="minor">
          <a:srgbClr val="FFBC00"/>
        </a:fontRef>
        <a:srgbClr val="FFBC00"/>
      </a:tcTxStyle>
      <a:tcStyle>
        <a:tcBdr>
          <a:left>
            <a:ln w="12700" cap="flat">
              <a:solidFill>
                <a:srgbClr val="74818B">
                  <a:alpha val="60000"/>
                </a:srgbClr>
              </a:solidFill>
              <a:prstDash val="solid"/>
              <a:miter lim="400000"/>
            </a:ln>
          </a:left>
          <a:right>
            <a:ln w="12700" cap="flat">
              <a:solidFill>
                <a:srgbClr val="74818B">
                  <a:alpha val="60000"/>
                </a:srgbClr>
              </a:solidFill>
              <a:prstDash val="solid"/>
              <a:miter lim="400000"/>
            </a:ln>
          </a:right>
          <a:top>
            <a:ln w="12700" cap="flat">
              <a:solidFill>
                <a:srgbClr val="74818B">
                  <a:alpha val="60000"/>
                </a:srgbClr>
              </a:solidFill>
              <a:prstDash val="solid"/>
              <a:miter lim="400000"/>
            </a:ln>
          </a:top>
          <a:bottom>
            <a:ln w="12700" cap="flat">
              <a:noFill/>
              <a:miter lim="400000"/>
            </a:ln>
          </a:bottom>
          <a:insideH>
            <a:ln w="12700" cap="flat">
              <a:noFill/>
              <a:miter lim="400000"/>
            </a:ln>
          </a:insideH>
          <a:insideV>
            <a:ln w="12700" cap="flat">
              <a:solidFill>
                <a:srgbClr val="74818B">
                  <a:alpha val="60000"/>
                </a:srgbClr>
              </a:solidFill>
              <a:prstDash val="solid"/>
              <a:miter lim="400000"/>
            </a:ln>
          </a:insideV>
        </a:tcBdr>
        <a:fill>
          <a:noFill/>
        </a:fill>
      </a:tcStyle>
    </a:lastRow>
    <a:firstRow>
      <a:tcTxStyle b="off" i="off">
        <a:fontRef idx="minor">
          <a:srgbClr val="FFBC00"/>
        </a:fontRef>
        <a:srgbClr val="FFBC00"/>
      </a:tcTxStyle>
      <a:tcStyle>
        <a:tcBdr>
          <a:left>
            <a:ln w="12700" cap="flat">
              <a:solidFill>
                <a:srgbClr val="74818B">
                  <a:alpha val="60000"/>
                </a:srgbClr>
              </a:solidFill>
              <a:prstDash val="solid"/>
              <a:miter lim="400000"/>
            </a:ln>
          </a:left>
          <a:right>
            <a:ln w="12700" cap="flat">
              <a:solidFill>
                <a:srgbClr val="74818B">
                  <a:alpha val="60000"/>
                </a:srgbClr>
              </a:solidFill>
              <a:prstDash val="solid"/>
              <a:miter lim="400000"/>
            </a:ln>
          </a:right>
          <a:top>
            <a:ln w="12700" cap="flat">
              <a:noFill/>
              <a:miter lim="400000"/>
            </a:ln>
          </a:top>
          <a:bottom>
            <a:ln w="12700" cap="flat">
              <a:solidFill>
                <a:srgbClr val="74818B">
                  <a:alpha val="60000"/>
                </a:srgbClr>
              </a:solidFill>
              <a:prstDash val="solid"/>
              <a:miter lim="400000"/>
            </a:ln>
          </a:bottom>
          <a:insideH>
            <a:ln w="12700" cap="flat">
              <a:noFill/>
              <a:miter lim="400000"/>
            </a:ln>
          </a:insideH>
          <a:insideV>
            <a:ln w="12700" cap="flat">
              <a:solidFill>
                <a:srgbClr val="74818B">
                  <a:alpha val="60000"/>
                </a:srgb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354" autoAdjust="0"/>
  </p:normalViewPr>
  <p:slideViewPr>
    <p:cSldViewPr snapToGrid="0" snapToObjects="1">
      <p:cViewPr varScale="1">
        <p:scale>
          <a:sx n="36" d="100"/>
          <a:sy n="36" d="100"/>
        </p:scale>
        <p:origin x="1164" y="78"/>
      </p:cViewPr>
      <p:guideLst>
        <p:guide orient="horz" pos="4320"/>
        <p:guide pos="76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99FE89DF-C677-4865-AE3C-9906A4FA807C}" type="datetimeFigureOut">
              <a:rPr lang="en-US" smtClean="0"/>
              <a:t>9/13/2017</a:t>
            </a:fld>
            <a:endParaRPr lang="en-US"/>
          </a:p>
        </p:txBody>
      </p:sp>
      <p:sp>
        <p:nvSpPr>
          <p:cNvPr id="4" name="Footer Placeholder 3"/>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8F16EE0-5F5A-4829-8C1E-4BA1E60452B2}" type="slidenum">
              <a:rPr lang="en-US" smtClean="0"/>
              <a:t>‹#›</a:t>
            </a:fld>
            <a:endParaRPr lang="en-US"/>
          </a:p>
        </p:txBody>
      </p:sp>
    </p:spTree>
    <p:extLst>
      <p:ext uri="{BB962C8B-B14F-4D97-AF65-F5344CB8AC3E}">
        <p14:creationId xmlns:p14="http://schemas.microsoft.com/office/powerpoint/2010/main" val="1970557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8" name="Shape 628"/>
          <p:cNvSpPr>
            <a:spLocks noGrp="1" noRot="1" noChangeAspect="1"/>
          </p:cNvSpPr>
          <p:nvPr>
            <p:ph type="sldImg"/>
          </p:nvPr>
        </p:nvSpPr>
        <p:spPr>
          <a:xfrm>
            <a:off x="417513" y="701675"/>
            <a:ext cx="6242050" cy="3511550"/>
          </a:xfrm>
          <a:prstGeom prst="rect">
            <a:avLst/>
          </a:prstGeom>
        </p:spPr>
        <p:txBody>
          <a:bodyPr lIns="93936" tIns="46968" rIns="93936" bIns="46968"/>
          <a:lstStyle/>
          <a:p>
            <a:endParaRPr/>
          </a:p>
        </p:txBody>
      </p:sp>
      <p:sp>
        <p:nvSpPr>
          <p:cNvPr id="629" name="Shape 629"/>
          <p:cNvSpPr>
            <a:spLocks noGrp="1"/>
          </p:cNvSpPr>
          <p:nvPr>
            <p:ph type="body" sz="quarter" idx="1"/>
          </p:nvPr>
        </p:nvSpPr>
        <p:spPr>
          <a:xfrm>
            <a:off x="943610" y="4447461"/>
            <a:ext cx="5189855" cy="4213384"/>
          </a:xfrm>
          <a:prstGeom prst="rect">
            <a:avLst/>
          </a:prstGeom>
        </p:spPr>
        <p:txBody>
          <a:bodyPr lIns="93936" tIns="46968" rIns="93936" bIns="46968"/>
          <a:lstStyle/>
          <a:p>
            <a:endParaRPr/>
          </a:p>
        </p:txBody>
      </p:sp>
    </p:spTree>
    <p:extLst>
      <p:ext uri="{BB962C8B-B14F-4D97-AF65-F5344CB8AC3E}">
        <p14:creationId xmlns:p14="http://schemas.microsoft.com/office/powerpoint/2010/main" val="3433794144"/>
      </p:ext>
    </p:extLst>
  </p:cSld>
  <p:clrMap bg1="lt1" tx1="dk1" bg2="lt2" tx2="dk2" accent1="accent1" accent2="accent2" accent3="accent3" accent4="accent4" accent5="accent5" accent6="accent6" hlink="hlink" folHlink="folHlink"/>
  <p:notesStyle>
    <a:lvl1pPr defTabSz="457200" latinLnBrk="0">
      <a:lnSpc>
        <a:spcPct val="125000"/>
      </a:lnSpc>
      <a:defRPr>
        <a:latin typeface="Avenir Roman"/>
        <a:ea typeface="Avenir Roman"/>
        <a:cs typeface="Avenir Roman"/>
        <a:sym typeface="Avenir Roman"/>
      </a:defRPr>
    </a:lvl1pPr>
    <a:lvl2pPr indent="228600" defTabSz="457200" latinLnBrk="0">
      <a:lnSpc>
        <a:spcPct val="125000"/>
      </a:lnSpc>
      <a:defRPr>
        <a:latin typeface="Avenir Roman"/>
        <a:ea typeface="Avenir Roman"/>
        <a:cs typeface="Avenir Roman"/>
        <a:sym typeface="Avenir Roman"/>
      </a:defRPr>
    </a:lvl2pPr>
    <a:lvl3pPr indent="457200" defTabSz="457200" latinLnBrk="0">
      <a:lnSpc>
        <a:spcPct val="125000"/>
      </a:lnSpc>
      <a:defRPr>
        <a:latin typeface="Avenir Roman"/>
        <a:ea typeface="Avenir Roman"/>
        <a:cs typeface="Avenir Roman"/>
        <a:sym typeface="Avenir Roman"/>
      </a:defRPr>
    </a:lvl3pPr>
    <a:lvl4pPr indent="685800" defTabSz="457200" latinLnBrk="0">
      <a:lnSpc>
        <a:spcPct val="125000"/>
      </a:lnSpc>
      <a:defRPr>
        <a:latin typeface="Avenir Roman"/>
        <a:ea typeface="Avenir Roman"/>
        <a:cs typeface="Avenir Roman"/>
        <a:sym typeface="Avenir Roman"/>
      </a:defRPr>
    </a:lvl4pPr>
    <a:lvl5pPr indent="914400" defTabSz="457200" latinLnBrk="0">
      <a:lnSpc>
        <a:spcPct val="125000"/>
      </a:lnSpc>
      <a:defRPr>
        <a:latin typeface="Avenir Roman"/>
        <a:ea typeface="Avenir Roman"/>
        <a:cs typeface="Avenir Roman"/>
        <a:sym typeface="Avenir Roman"/>
      </a:defRPr>
    </a:lvl5pPr>
    <a:lvl6pPr indent="1143000" defTabSz="457200" latinLnBrk="0">
      <a:lnSpc>
        <a:spcPct val="125000"/>
      </a:lnSpc>
      <a:defRPr>
        <a:latin typeface="Avenir Roman"/>
        <a:ea typeface="Avenir Roman"/>
        <a:cs typeface="Avenir Roman"/>
        <a:sym typeface="Avenir Roman"/>
      </a:defRPr>
    </a:lvl6pPr>
    <a:lvl7pPr indent="1371600" defTabSz="457200" latinLnBrk="0">
      <a:lnSpc>
        <a:spcPct val="125000"/>
      </a:lnSpc>
      <a:defRPr>
        <a:latin typeface="Avenir Roman"/>
        <a:ea typeface="Avenir Roman"/>
        <a:cs typeface="Avenir Roman"/>
        <a:sym typeface="Avenir Roman"/>
      </a:defRPr>
    </a:lvl7pPr>
    <a:lvl8pPr indent="1600200" defTabSz="457200" latinLnBrk="0">
      <a:lnSpc>
        <a:spcPct val="125000"/>
      </a:lnSpc>
      <a:defRPr>
        <a:latin typeface="Avenir Roman"/>
        <a:ea typeface="Avenir Roman"/>
        <a:cs typeface="Avenir Roman"/>
        <a:sym typeface="Avenir Roman"/>
      </a:defRPr>
    </a:lvl8pPr>
    <a:lvl9pPr indent="1828800" defTabSz="457200" latinLnBrk="0">
      <a:lnSpc>
        <a:spcPct val="125000"/>
      </a:lnSpc>
      <a:defRPr>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arking.uark.ed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hape 635"/>
          <p:cNvSpPr>
            <a:spLocks noGrp="1" noRot="1" noChangeAspect="1"/>
          </p:cNvSpPr>
          <p:nvPr>
            <p:ph type="sldImg"/>
          </p:nvPr>
        </p:nvSpPr>
        <p:spPr>
          <a:xfrm>
            <a:off x="417513" y="701675"/>
            <a:ext cx="6242050" cy="3511550"/>
          </a:xfrm>
          <a:prstGeom prst="rect">
            <a:avLst/>
          </a:prstGeom>
        </p:spPr>
        <p:txBody>
          <a:bodyPr/>
          <a:lstStyle/>
          <a:p>
            <a:endParaRPr/>
          </a:p>
        </p:txBody>
      </p:sp>
      <p:sp>
        <p:nvSpPr>
          <p:cNvPr id="636" name="Shape 636"/>
          <p:cNvSpPr>
            <a:spLocks noGrp="1"/>
          </p:cNvSpPr>
          <p:nvPr>
            <p:ph type="body" sz="quarter" idx="1"/>
          </p:nvPr>
        </p:nvSpPr>
        <p:spPr>
          <a:prstGeom prst="rect">
            <a:avLst/>
          </a:prstGeom>
        </p:spPr>
        <p:txBody>
          <a:bodyPr/>
          <a:lstStyle/>
          <a:p>
            <a:r>
              <a:rPr dirty="0" smtClean="0"/>
              <a:t>My </a:t>
            </a:r>
            <a:r>
              <a:rPr dirty="0"/>
              <a:t>name is Gary Smith and I’m the Director of Transit and Parking for the University.</a:t>
            </a:r>
          </a:p>
        </p:txBody>
      </p:sp>
    </p:spTree>
    <p:extLst>
      <p:ext uri="{BB962C8B-B14F-4D97-AF65-F5344CB8AC3E}">
        <p14:creationId xmlns:p14="http://schemas.microsoft.com/office/powerpoint/2010/main" val="2650307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endParaRPr/>
          </a:p>
        </p:txBody>
      </p:sp>
      <p:sp>
        <p:nvSpPr>
          <p:cNvPr id="685" name="Shape 685"/>
          <p:cNvSpPr>
            <a:spLocks noGrp="1"/>
          </p:cNvSpPr>
          <p:nvPr>
            <p:ph type="body" sz="quarter" idx="1"/>
          </p:nvPr>
        </p:nvSpPr>
        <p:spPr>
          <a:prstGeom prst="rect">
            <a:avLst/>
          </a:prstGeom>
        </p:spPr>
        <p:txBody>
          <a:bodyPr/>
          <a:lstStyle/>
          <a:p>
            <a:r>
              <a:rPr dirty="0"/>
              <a:t>Parking Operations</a:t>
            </a:r>
          </a:p>
          <a:p>
            <a:pPr marL="234841" indent="-234841">
              <a:buSzPct val="100000"/>
              <a:buChar char="-"/>
            </a:pPr>
            <a:r>
              <a:rPr dirty="0"/>
              <a:t>Operated as an “Auxiliary” - the University does NOT fund parking</a:t>
            </a:r>
          </a:p>
          <a:p>
            <a:pPr marL="234841" indent="-234841">
              <a:buSzPct val="100000"/>
              <a:buChar char="-"/>
            </a:pPr>
            <a:r>
              <a:rPr dirty="0"/>
              <a:t>Revenue is </a:t>
            </a:r>
            <a:r>
              <a:rPr dirty="0" smtClean="0"/>
              <a:t>from </a:t>
            </a:r>
            <a:endParaRPr dirty="0"/>
          </a:p>
          <a:p>
            <a:pPr marL="469682" lvl="1" indent="-234841">
              <a:buSzPct val="100000"/>
              <a:buChar char="-"/>
            </a:pPr>
            <a:r>
              <a:rPr dirty="0"/>
              <a:t>permits</a:t>
            </a:r>
          </a:p>
          <a:p>
            <a:pPr marL="469682" lvl="1" indent="-234841">
              <a:buSzPct val="100000"/>
              <a:buChar char="-"/>
            </a:pPr>
            <a:r>
              <a:rPr lang="en-US" dirty="0" smtClean="0"/>
              <a:t>M</a:t>
            </a:r>
            <a:r>
              <a:rPr dirty="0" smtClean="0"/>
              <a:t>eter</a:t>
            </a:r>
            <a:r>
              <a:rPr lang="en-US" dirty="0" smtClean="0"/>
              <a:t> fees</a:t>
            </a:r>
            <a:r>
              <a:rPr lang="en-US" baseline="0" dirty="0" smtClean="0"/>
              <a:t> and hourly parking</a:t>
            </a:r>
            <a:endParaRPr dirty="0"/>
          </a:p>
          <a:p>
            <a:pPr marL="469682" lvl="1" indent="-234841">
              <a:buSzPct val="100000"/>
              <a:buChar char="-"/>
            </a:pPr>
            <a:r>
              <a:rPr dirty="0"/>
              <a:t>citations</a:t>
            </a:r>
          </a:p>
          <a:p>
            <a:pPr marL="469682" lvl="1" indent="-234841">
              <a:buSzPct val="100000"/>
              <a:buChar char="-"/>
            </a:pPr>
            <a:r>
              <a:rPr dirty="0"/>
              <a:t>special events</a:t>
            </a:r>
          </a:p>
          <a:p>
            <a:endParaRPr dirty="0"/>
          </a:p>
          <a:p>
            <a:r>
              <a:rPr dirty="0"/>
              <a:t>All of the revenue goes back into parking</a:t>
            </a:r>
          </a:p>
        </p:txBody>
      </p:sp>
    </p:spTree>
    <p:extLst>
      <p:ext uri="{BB962C8B-B14F-4D97-AF65-F5344CB8AC3E}">
        <p14:creationId xmlns:p14="http://schemas.microsoft.com/office/powerpoint/2010/main" val="109802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p>
            <a:r>
              <a:rPr dirty="0"/>
              <a:t>Parking Revenue and Costs</a:t>
            </a:r>
          </a:p>
          <a:p>
            <a:pPr marL="488875" indent="-254034">
              <a:buClr>
                <a:srgbClr val="000000"/>
              </a:buClr>
              <a:buSzPct val="75000"/>
              <a:buChar char="-"/>
            </a:pPr>
            <a:r>
              <a:rPr dirty="0"/>
              <a:t>All of the revenue goes back into parking</a:t>
            </a:r>
          </a:p>
          <a:p>
            <a:pPr marL="488875" indent="-254034">
              <a:buClr>
                <a:srgbClr val="000000"/>
              </a:buClr>
              <a:buSzPct val="75000"/>
              <a:buChar char="-"/>
            </a:pPr>
            <a:r>
              <a:rPr dirty="0"/>
              <a:t>Currently, we </a:t>
            </a:r>
            <a:r>
              <a:rPr dirty="0" smtClean="0"/>
              <a:t>are</a:t>
            </a:r>
            <a:r>
              <a:rPr lang="en-US" dirty="0" smtClean="0"/>
              <a:t> paying about </a:t>
            </a:r>
            <a:r>
              <a:rPr dirty="0" smtClean="0"/>
              <a:t>$</a:t>
            </a:r>
            <a:r>
              <a:rPr dirty="0"/>
              <a:t>4MM per year in debt service on 3 existing parking garages </a:t>
            </a:r>
          </a:p>
          <a:p>
            <a:pPr marL="488875" indent="-254034">
              <a:buClr>
                <a:srgbClr val="000000"/>
              </a:buClr>
              <a:buSzPct val="75000"/>
              <a:buChar char="-"/>
            </a:pPr>
            <a:r>
              <a:rPr lang="en-US" dirty="0" smtClean="0"/>
              <a:t>The Garland</a:t>
            </a:r>
            <a:r>
              <a:rPr lang="en-US" baseline="0" dirty="0" smtClean="0"/>
              <a:t> Garage costs about </a:t>
            </a:r>
            <a:r>
              <a:rPr dirty="0" smtClean="0"/>
              <a:t>$32MM</a:t>
            </a:r>
            <a:r>
              <a:rPr lang="en-US" dirty="0" smtClean="0"/>
              <a:t> to construct</a:t>
            </a:r>
            <a:endParaRPr dirty="0"/>
          </a:p>
          <a:p>
            <a:pPr marL="488875" indent="-254034">
              <a:buClr>
                <a:srgbClr val="000000"/>
              </a:buClr>
              <a:buSzPct val="75000"/>
              <a:buChar char="-"/>
            </a:pPr>
            <a:r>
              <a:rPr dirty="0"/>
              <a:t>To build:  Each surface parking space cost $6,000, for each garage parking space cost $22,000</a:t>
            </a:r>
          </a:p>
          <a:p>
            <a:pPr marL="488875" indent="-254034">
              <a:buClr>
                <a:srgbClr val="000000"/>
              </a:buClr>
              <a:buSzPct val="75000"/>
              <a:buChar char="-"/>
            </a:pPr>
            <a:r>
              <a:rPr dirty="0"/>
              <a:t>We are currently evaluating the possibility of building another parking garage in the N/E corner of the University (delay due to cost)</a:t>
            </a:r>
          </a:p>
          <a:p>
            <a:pPr marL="488875" indent="-254034">
              <a:buClr>
                <a:srgbClr val="000000"/>
              </a:buClr>
              <a:buSzPct val="75000"/>
              <a:buChar char="-"/>
            </a:pPr>
            <a:r>
              <a:rPr dirty="0"/>
              <a:t>Each parking garage space cost $320/year to maintain (not including the debt service)</a:t>
            </a:r>
          </a:p>
        </p:txBody>
      </p:sp>
    </p:spTree>
    <p:extLst>
      <p:ext uri="{BB962C8B-B14F-4D97-AF65-F5344CB8AC3E}">
        <p14:creationId xmlns:p14="http://schemas.microsoft.com/office/powerpoint/2010/main" val="232252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Shape 694"/>
          <p:cNvSpPr>
            <a:spLocks noGrp="1" noRot="1" noChangeAspect="1"/>
          </p:cNvSpPr>
          <p:nvPr>
            <p:ph type="sldImg"/>
          </p:nvPr>
        </p:nvSpPr>
        <p:spPr>
          <a:xfrm>
            <a:off x="417513" y="701675"/>
            <a:ext cx="6242050" cy="3511550"/>
          </a:xfrm>
          <a:prstGeom prst="rect">
            <a:avLst/>
          </a:prstGeom>
        </p:spPr>
        <p:txBody>
          <a:bodyPr/>
          <a:lstStyle/>
          <a:p>
            <a:endParaRPr/>
          </a:p>
        </p:txBody>
      </p:sp>
      <p:sp>
        <p:nvSpPr>
          <p:cNvPr id="695" name="Shape 695"/>
          <p:cNvSpPr>
            <a:spLocks noGrp="1"/>
          </p:cNvSpPr>
          <p:nvPr>
            <p:ph type="body" sz="quarter" idx="1"/>
          </p:nvPr>
        </p:nvSpPr>
        <p:spPr>
          <a:prstGeom prst="rect">
            <a:avLst/>
          </a:prstGeom>
        </p:spPr>
        <p:txBody>
          <a:bodyPr/>
          <a:lstStyle/>
          <a:p>
            <a:r>
              <a:t>Fees vs. Other SEC Universities</a:t>
            </a:r>
          </a:p>
          <a:p>
            <a:r>
              <a:t>	- Reserved:  Average</a:t>
            </a:r>
          </a:p>
          <a:p>
            <a:r>
              <a:t>	- Garage and Resident Reserved:  Slightly Above Average</a:t>
            </a:r>
          </a:p>
          <a:p>
            <a:r>
              <a:t>	- All Else:  Below Average</a:t>
            </a:r>
          </a:p>
        </p:txBody>
      </p:sp>
    </p:spTree>
    <p:extLst>
      <p:ext uri="{BB962C8B-B14F-4D97-AF65-F5344CB8AC3E}">
        <p14:creationId xmlns:p14="http://schemas.microsoft.com/office/powerpoint/2010/main" val="3245162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p>
            <a:r>
              <a:rPr dirty="0"/>
              <a:t>Evening Parking Options</a:t>
            </a:r>
          </a:p>
          <a:p>
            <a:pPr marL="234841" indent="-234841">
              <a:buSzPct val="100000"/>
              <a:buChar char="-"/>
            </a:pPr>
            <a:r>
              <a:rPr dirty="0"/>
              <a:t>Two 5-8pm options</a:t>
            </a:r>
          </a:p>
          <a:p>
            <a:pPr marL="234841" indent="-234841">
              <a:buSzPct val="100000"/>
              <a:buChar char="-"/>
            </a:pPr>
            <a:r>
              <a:rPr dirty="0"/>
              <a:t>Lots 7 and 8</a:t>
            </a:r>
          </a:p>
          <a:p>
            <a:pPr marL="234841" indent="-234841">
              <a:buSzPct val="100000"/>
              <a:buChar char="-"/>
            </a:pPr>
            <a:r>
              <a:rPr dirty="0"/>
              <a:t>Lots 4 and 5</a:t>
            </a:r>
          </a:p>
          <a:p>
            <a:pPr marL="234841" indent="-234841">
              <a:buSzPct val="100000"/>
              <a:buChar char="-"/>
            </a:pPr>
            <a:r>
              <a:rPr dirty="0"/>
              <a:t>Lot 61</a:t>
            </a:r>
          </a:p>
          <a:p>
            <a:pPr marL="469682" lvl="1" indent="-234841">
              <a:buSzPct val="100000"/>
              <a:buChar char="-"/>
            </a:pPr>
            <a:r>
              <a:rPr dirty="0"/>
              <a:t>During the day</a:t>
            </a:r>
          </a:p>
          <a:p>
            <a:pPr marL="469682" lvl="1" indent="-234841">
              <a:buSzPct val="100000"/>
              <a:buChar char="-"/>
            </a:pPr>
            <a:r>
              <a:rPr dirty="0"/>
              <a:t>5 to </a:t>
            </a:r>
            <a:r>
              <a:rPr dirty="0" smtClean="0"/>
              <a:t>8</a:t>
            </a:r>
            <a:r>
              <a:rPr lang="en-US" dirty="0" smtClean="0"/>
              <a:t> </a:t>
            </a:r>
            <a:r>
              <a:rPr dirty="0" smtClean="0"/>
              <a:t>pm</a:t>
            </a:r>
            <a:r>
              <a:rPr dirty="0"/>
              <a:t>:  for any reserved OR faculty/ staff parking permit</a:t>
            </a:r>
          </a:p>
          <a:p>
            <a:pPr marL="469682" lvl="1" indent="-234841">
              <a:buSzPct val="100000"/>
              <a:buChar char="-"/>
            </a:pPr>
            <a:r>
              <a:rPr dirty="0"/>
              <a:t>Faculty who come back at night can park here</a:t>
            </a:r>
          </a:p>
        </p:txBody>
      </p:sp>
    </p:spTree>
    <p:extLst>
      <p:ext uri="{BB962C8B-B14F-4D97-AF65-F5344CB8AC3E}">
        <p14:creationId xmlns:p14="http://schemas.microsoft.com/office/powerpoint/2010/main" val="3748732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rPr dirty="0"/>
              <a:t>Changes in Parking </a:t>
            </a:r>
          </a:p>
          <a:p>
            <a:pPr marL="234841" indent="-234841">
              <a:buClr>
                <a:srgbClr val="000000"/>
              </a:buClr>
              <a:buSzPct val="100000"/>
              <a:buChar char="-"/>
            </a:pPr>
            <a:r>
              <a:rPr dirty="0"/>
              <a:t>Fall 2015:  request to extend permit requirements until 8pm</a:t>
            </a:r>
          </a:p>
          <a:p>
            <a:pPr marL="234841" indent="-234841">
              <a:buClr>
                <a:srgbClr val="000000"/>
              </a:buClr>
              <a:buSzPct val="100000"/>
              <a:buChar char="-"/>
            </a:pPr>
            <a:r>
              <a:rPr dirty="0"/>
              <a:t>parking for events at Faulkner Center</a:t>
            </a:r>
          </a:p>
          <a:p>
            <a:pPr marL="234841" indent="-234841">
              <a:buClr>
                <a:srgbClr val="000000"/>
              </a:buClr>
              <a:buSzPct val="100000"/>
              <a:buChar char="-"/>
            </a:pPr>
            <a:r>
              <a:rPr lang="en-US" dirty="0" smtClean="0"/>
              <a:t>Permits are not required after 5 pm in Lots along Razorback Road</a:t>
            </a:r>
            <a:r>
              <a:rPr lang="en-US" baseline="0" dirty="0" smtClean="0"/>
              <a:t> </a:t>
            </a:r>
          </a:p>
          <a:p>
            <a:pPr marL="234841" indent="-234841">
              <a:buClr>
                <a:srgbClr val="000000"/>
              </a:buClr>
              <a:buSzPct val="100000"/>
              <a:buChar char="-"/>
            </a:pPr>
            <a:endParaRPr dirty="0"/>
          </a:p>
          <a:p>
            <a:r>
              <a:rPr dirty="0"/>
              <a:t>Head-in Parking</a:t>
            </a:r>
          </a:p>
          <a:p>
            <a:pPr marL="234841" indent="-234841">
              <a:buSzPct val="100000"/>
              <a:buChar char="-"/>
            </a:pPr>
            <a:r>
              <a:rPr dirty="0"/>
              <a:t>Change this year to park “head-in” first in the parking space</a:t>
            </a:r>
          </a:p>
          <a:p>
            <a:pPr marL="234841" indent="-234841">
              <a:buSzPct val="100000"/>
              <a:buChar char="-"/>
            </a:pPr>
            <a:r>
              <a:rPr dirty="0"/>
              <a:t>Allows us to see license plates faster and easier, esp. important in case of emergencies and need to contact you</a:t>
            </a:r>
          </a:p>
          <a:p>
            <a:pPr marL="234841" indent="-234841">
              <a:buSzPct val="100000"/>
              <a:buChar char="-"/>
            </a:pPr>
            <a:r>
              <a:rPr dirty="0"/>
              <a:t>Signs everywhere now, at every entrance to parking lots</a:t>
            </a:r>
          </a:p>
          <a:p>
            <a:pPr marL="234841" indent="-234841">
              <a:buSzPct val="100000"/>
              <a:buChar char="-"/>
            </a:pPr>
            <a:r>
              <a:rPr dirty="0"/>
              <a:t>Citations:  1st is a warning, 2nd is a citation (cost?)</a:t>
            </a:r>
          </a:p>
          <a:p>
            <a:endParaRPr dirty="0"/>
          </a:p>
        </p:txBody>
      </p:sp>
    </p:spTree>
    <p:extLst>
      <p:ext uri="{BB962C8B-B14F-4D97-AF65-F5344CB8AC3E}">
        <p14:creationId xmlns:p14="http://schemas.microsoft.com/office/powerpoint/2010/main" val="2870544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Shape 709"/>
          <p:cNvSpPr>
            <a:spLocks noGrp="1" noRot="1" noChangeAspect="1"/>
          </p:cNvSpPr>
          <p:nvPr>
            <p:ph type="sldImg"/>
          </p:nvPr>
        </p:nvSpPr>
        <p:spPr>
          <a:prstGeom prst="rect">
            <a:avLst/>
          </a:prstGeom>
        </p:spPr>
        <p:txBody>
          <a:bodyPr/>
          <a:lstStyle/>
          <a:p>
            <a:endParaRPr/>
          </a:p>
        </p:txBody>
      </p:sp>
      <p:sp>
        <p:nvSpPr>
          <p:cNvPr id="710" name="Shape 710"/>
          <p:cNvSpPr>
            <a:spLocks noGrp="1"/>
          </p:cNvSpPr>
          <p:nvPr>
            <p:ph type="body" sz="quarter" idx="1"/>
          </p:nvPr>
        </p:nvSpPr>
        <p:spPr>
          <a:prstGeom prst="rect">
            <a:avLst/>
          </a:prstGeom>
        </p:spPr>
        <p:txBody>
          <a:bodyPr/>
          <a:lstStyle/>
          <a:p>
            <a:r>
              <a:rPr dirty="0"/>
              <a:t>Parking Control and Enforcement</a:t>
            </a:r>
          </a:p>
          <a:p>
            <a:pPr marL="488875" indent="-254034">
              <a:buClr>
                <a:srgbClr val="000000"/>
              </a:buClr>
              <a:buSzPct val="75000"/>
              <a:buChar char="-"/>
            </a:pPr>
            <a:r>
              <a:rPr dirty="0"/>
              <a:t>Monday through Friday 7am to 10:30pm</a:t>
            </a:r>
          </a:p>
          <a:p>
            <a:pPr marL="488875" indent="-254034">
              <a:buClr>
                <a:srgbClr val="000000"/>
              </a:buClr>
              <a:buSzPct val="75000"/>
              <a:buChar char="-"/>
            </a:pPr>
            <a:r>
              <a:rPr dirty="0"/>
              <a:t>Work athletic events</a:t>
            </a:r>
          </a:p>
          <a:p>
            <a:pPr marL="488875" indent="-254034">
              <a:buClr>
                <a:srgbClr val="000000"/>
              </a:buClr>
              <a:buSzPct val="75000"/>
              <a:buChar char="-"/>
            </a:pPr>
            <a:r>
              <a:rPr dirty="0"/>
              <a:t>Weekends</a:t>
            </a:r>
          </a:p>
          <a:p>
            <a:pPr marL="488875" indent="-254034">
              <a:buClr>
                <a:srgbClr val="000000"/>
              </a:buClr>
              <a:buSzPct val="75000"/>
              <a:buChar char="-"/>
            </a:pPr>
            <a:r>
              <a:rPr dirty="0"/>
              <a:t>If you always read the parking lot signs and park only where authorized, you can avoid a parking citation</a:t>
            </a:r>
          </a:p>
        </p:txBody>
      </p:sp>
    </p:spTree>
    <p:extLst>
      <p:ext uri="{BB962C8B-B14F-4D97-AF65-F5344CB8AC3E}">
        <p14:creationId xmlns:p14="http://schemas.microsoft.com/office/powerpoint/2010/main" val="3833431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hape 716"/>
          <p:cNvSpPr>
            <a:spLocks noGrp="1" noRot="1" noChangeAspect="1"/>
          </p:cNvSpPr>
          <p:nvPr>
            <p:ph type="sldImg"/>
          </p:nvPr>
        </p:nvSpPr>
        <p:spPr>
          <a:prstGeom prst="rect">
            <a:avLst/>
          </a:prstGeom>
        </p:spPr>
        <p:txBody>
          <a:bodyPr/>
          <a:lstStyle/>
          <a:p>
            <a:endParaRPr/>
          </a:p>
        </p:txBody>
      </p:sp>
      <p:sp>
        <p:nvSpPr>
          <p:cNvPr id="717" name="Shape 717"/>
          <p:cNvSpPr>
            <a:spLocks noGrp="1"/>
          </p:cNvSpPr>
          <p:nvPr>
            <p:ph type="body" sz="quarter" idx="1"/>
          </p:nvPr>
        </p:nvSpPr>
        <p:spPr>
          <a:prstGeom prst="rect">
            <a:avLst/>
          </a:prstGeom>
        </p:spPr>
        <p:txBody>
          <a:bodyPr/>
          <a:lstStyle/>
          <a:p>
            <a:r>
              <a:t>Transit, Parking and Traffic Committee</a:t>
            </a:r>
          </a:p>
          <a:p>
            <a:pPr marL="488875" indent="-254034">
              <a:buClr>
                <a:srgbClr val="000000"/>
              </a:buClr>
              <a:buSzPct val="75000"/>
              <a:buChar char="-"/>
            </a:pPr>
            <a:r>
              <a:t>made up of faculty, staff and students</a:t>
            </a:r>
          </a:p>
          <a:p>
            <a:pPr marL="488875" indent="-254034">
              <a:buClr>
                <a:srgbClr val="000000"/>
              </a:buClr>
              <a:buSzPct val="75000"/>
              <a:buChar char="-"/>
            </a:pPr>
            <a:r>
              <a:t>sets fees and fines</a:t>
            </a:r>
          </a:p>
          <a:p>
            <a:pPr marL="488875" indent="-254034">
              <a:buClr>
                <a:srgbClr val="000000"/>
              </a:buClr>
              <a:buSzPct val="75000"/>
              <a:buChar char="-"/>
            </a:pPr>
            <a:r>
              <a:t>decide which parking lot is designated for which group (“who parks where”)</a:t>
            </a:r>
          </a:p>
          <a:p>
            <a:endParaRPr/>
          </a:p>
          <a:p>
            <a:r>
              <a:t>Appeals Committee </a:t>
            </a:r>
          </a:p>
          <a:p>
            <a:pPr marL="234841" indent="-234841">
              <a:buSzPct val="100000"/>
              <a:buChar char="-"/>
            </a:pPr>
            <a:r>
              <a:t>made up of faculty, staff and students</a:t>
            </a:r>
          </a:p>
          <a:p>
            <a:pPr marL="234841" indent="-234841">
              <a:buSzPct val="100000"/>
              <a:buChar char="-"/>
            </a:pPr>
            <a:r>
              <a:t>40-50,000 citations per year</a:t>
            </a:r>
          </a:p>
          <a:p>
            <a:pPr marL="234841" indent="-234841">
              <a:buSzPct val="100000"/>
              <a:buChar char="-"/>
            </a:pPr>
            <a:r>
              <a:t>People feel they shouldn’t have been ticketed and this is the process</a:t>
            </a:r>
          </a:p>
          <a:p>
            <a:pPr marL="234841" indent="-234841">
              <a:buSzPct val="100000"/>
              <a:buChar char="-"/>
            </a:pPr>
            <a:r>
              <a:t>Committee decides on appeals process and judgment</a:t>
            </a:r>
          </a:p>
          <a:p>
            <a:pPr marL="234841" indent="-234841">
              <a:buSzPct val="100000"/>
              <a:buChar char="-"/>
            </a:pPr>
            <a:r>
              <a:t>Next one is coming up Sept. 26th</a:t>
            </a:r>
          </a:p>
        </p:txBody>
      </p:sp>
    </p:spTree>
    <p:extLst>
      <p:ext uri="{BB962C8B-B14F-4D97-AF65-F5344CB8AC3E}">
        <p14:creationId xmlns:p14="http://schemas.microsoft.com/office/powerpoint/2010/main" val="991159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Shape 721"/>
          <p:cNvSpPr>
            <a:spLocks noGrp="1" noRot="1" noChangeAspect="1"/>
          </p:cNvSpPr>
          <p:nvPr>
            <p:ph type="sldImg"/>
          </p:nvPr>
        </p:nvSpPr>
        <p:spPr>
          <a:xfrm>
            <a:off x="417513" y="701675"/>
            <a:ext cx="6242050" cy="3511550"/>
          </a:xfrm>
          <a:prstGeom prst="rect">
            <a:avLst/>
          </a:prstGeom>
        </p:spPr>
        <p:txBody>
          <a:bodyPr/>
          <a:lstStyle/>
          <a:p>
            <a:endParaRPr/>
          </a:p>
        </p:txBody>
      </p:sp>
      <p:sp>
        <p:nvSpPr>
          <p:cNvPr id="722" name="Shape 722"/>
          <p:cNvSpPr>
            <a:spLocks noGrp="1"/>
          </p:cNvSpPr>
          <p:nvPr>
            <p:ph type="body" sz="quarter" idx="1"/>
          </p:nvPr>
        </p:nvSpPr>
        <p:spPr>
          <a:prstGeom prst="rect">
            <a:avLst/>
          </a:prstGeom>
        </p:spPr>
        <p:txBody>
          <a:bodyPr/>
          <a:lstStyle/>
          <a:p>
            <a:r>
              <a:t>LPR:  What is it?</a:t>
            </a:r>
          </a:p>
          <a:p>
            <a:pPr marL="488875" indent="-254034">
              <a:buClr>
                <a:srgbClr val="000000"/>
              </a:buClr>
              <a:buSzPct val="75000"/>
              <a:buChar char="-"/>
            </a:pPr>
            <a:r>
              <a:t>LPR stands for License Plate Recognition</a:t>
            </a:r>
          </a:p>
          <a:p>
            <a:pPr marL="488875" indent="-254034">
              <a:buClr>
                <a:srgbClr val="000000"/>
              </a:buClr>
              <a:buSzPct val="75000"/>
              <a:buChar char="-"/>
            </a:pPr>
            <a:r>
              <a:t>From your perspective:  LPR is doing away with physical parking permits</a:t>
            </a:r>
          </a:p>
          <a:p>
            <a:pPr marL="488875" indent="-254034">
              <a:buClr>
                <a:srgbClr val="000000"/>
              </a:buClr>
              <a:buSzPct val="75000"/>
              <a:buChar char="-"/>
            </a:pPr>
            <a:r>
              <a:t>Your parking permit will be linked to a license plate or plates (up to 5 vehicles on one parking permit)</a:t>
            </a:r>
          </a:p>
        </p:txBody>
      </p:sp>
    </p:spTree>
    <p:extLst>
      <p:ext uri="{BB962C8B-B14F-4D97-AF65-F5344CB8AC3E}">
        <p14:creationId xmlns:p14="http://schemas.microsoft.com/office/powerpoint/2010/main" val="317199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Shape 727"/>
          <p:cNvSpPr>
            <a:spLocks noGrp="1" noRot="1" noChangeAspect="1"/>
          </p:cNvSpPr>
          <p:nvPr>
            <p:ph type="sldImg"/>
          </p:nvPr>
        </p:nvSpPr>
        <p:spPr>
          <a:xfrm>
            <a:off x="417513" y="701675"/>
            <a:ext cx="6242050" cy="3511550"/>
          </a:xfrm>
          <a:prstGeom prst="rect">
            <a:avLst/>
          </a:prstGeom>
        </p:spPr>
        <p:txBody>
          <a:bodyPr/>
          <a:lstStyle/>
          <a:p>
            <a:endParaRPr/>
          </a:p>
        </p:txBody>
      </p:sp>
      <p:sp>
        <p:nvSpPr>
          <p:cNvPr id="728" name="Shape 728"/>
          <p:cNvSpPr>
            <a:spLocks noGrp="1"/>
          </p:cNvSpPr>
          <p:nvPr>
            <p:ph type="body" sz="quarter" idx="1"/>
          </p:nvPr>
        </p:nvSpPr>
        <p:spPr>
          <a:prstGeom prst="rect">
            <a:avLst/>
          </a:prstGeom>
        </p:spPr>
        <p:txBody>
          <a:bodyPr/>
          <a:lstStyle/>
          <a:p>
            <a:r>
              <a:t>What You Will See</a:t>
            </a:r>
          </a:p>
          <a:p>
            <a:pPr marL="316131" indent="-316131">
              <a:buSzPct val="100000"/>
              <a:buAutoNum type="arabicPeriod"/>
            </a:pPr>
            <a:r>
              <a:t> No physical parking permits to lose:  linked to license plate or plates now virtually</a:t>
            </a:r>
          </a:p>
          <a:p>
            <a:pPr marL="316131" indent="-316131">
              <a:buSzPct val="100000"/>
              <a:buAutoNum type="arabicPeriod"/>
            </a:pPr>
            <a:r>
              <a:t>Can activate up to 5 vehicles on one parking permit —No longer have to remember to transfer a physical parking permit to another car (if bring in rental car, can activate); only one car on campus at a time</a:t>
            </a:r>
          </a:p>
          <a:p>
            <a:pPr marL="316131" indent="-316131">
              <a:buSzPct val="100000"/>
              <a:buAutoNum type="arabicPeriod"/>
            </a:pPr>
            <a:r>
              <a:t>Departments can order permits ahead of time </a:t>
            </a:r>
          </a:p>
          <a:p>
            <a:pPr marL="316131" indent="-316131">
              <a:buSzPct val="100000"/>
              <a:buAutoNum type="arabicPeriod"/>
            </a:pPr>
            <a:r>
              <a:t>Multiple people can access department portal</a:t>
            </a:r>
          </a:p>
          <a:p>
            <a:pPr marL="316131" indent="-316131">
              <a:buSzPct val="100000"/>
              <a:buAutoNum type="arabicPeriod"/>
            </a:pPr>
            <a:r>
              <a:t>Departments can arrange for large events with link </a:t>
            </a:r>
          </a:p>
          <a:p>
            <a:pPr marL="316131" indent="-316131">
              <a:buSzPct val="100000"/>
              <a:buAutoNum type="arabicPeriod"/>
            </a:pPr>
            <a:r>
              <a:t>Online app called Whoosh! (and later Transit and Parking app coming)</a:t>
            </a:r>
          </a:p>
          <a:p>
            <a:pPr marL="316131" indent="-316131">
              <a:buSzPct val="100000"/>
              <a:buAutoNum type="arabicPeriod"/>
            </a:pPr>
            <a:r>
              <a:t>Parking citations delivered by email Parking citations delivered by email:  can log in and view all the info including photos, can pay online, and in the future, even appeal online</a:t>
            </a:r>
          </a:p>
          <a:p>
            <a:r>
              <a:t>THERE ARE LOTS OF OTHER BENEFITS BUT WE’LL BE HERE ALL DAY</a:t>
            </a:r>
          </a:p>
        </p:txBody>
      </p:sp>
    </p:spTree>
    <p:extLst>
      <p:ext uri="{BB962C8B-B14F-4D97-AF65-F5344CB8AC3E}">
        <p14:creationId xmlns:p14="http://schemas.microsoft.com/office/powerpoint/2010/main" val="2394321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Shape 733"/>
          <p:cNvSpPr>
            <a:spLocks noGrp="1" noRot="1" noChangeAspect="1"/>
          </p:cNvSpPr>
          <p:nvPr>
            <p:ph type="sldImg"/>
          </p:nvPr>
        </p:nvSpPr>
        <p:spPr>
          <a:xfrm>
            <a:off x="417513" y="701675"/>
            <a:ext cx="6242050" cy="3511550"/>
          </a:xfrm>
          <a:prstGeom prst="rect">
            <a:avLst/>
          </a:prstGeom>
        </p:spPr>
        <p:txBody>
          <a:bodyPr/>
          <a:lstStyle/>
          <a:p>
            <a:endParaRPr/>
          </a:p>
        </p:txBody>
      </p:sp>
      <p:sp>
        <p:nvSpPr>
          <p:cNvPr id="734" name="Shape 734"/>
          <p:cNvSpPr>
            <a:spLocks noGrp="1"/>
          </p:cNvSpPr>
          <p:nvPr>
            <p:ph type="body" sz="quarter" idx="1"/>
          </p:nvPr>
        </p:nvSpPr>
        <p:spPr>
          <a:prstGeom prst="rect">
            <a:avLst/>
          </a:prstGeom>
        </p:spPr>
        <p:txBody>
          <a:bodyPr/>
          <a:lstStyle/>
          <a:p>
            <a:r>
              <a:t>LPR</a:t>
            </a:r>
          </a:p>
          <a:p>
            <a:pPr marL="488875" indent="-254034">
              <a:buClr>
                <a:srgbClr val="000000"/>
              </a:buClr>
              <a:buSzPct val="75000"/>
              <a:buChar char="-"/>
            </a:pPr>
            <a:r>
              <a:t>Phase I:  Currently we are still testing, testing and testing</a:t>
            </a:r>
          </a:p>
          <a:p>
            <a:pPr marL="488875" indent="-254034">
              <a:buClr>
                <a:srgbClr val="000000"/>
              </a:buClr>
              <a:buSzPct val="75000"/>
              <a:buChar char="-"/>
            </a:pPr>
            <a:r>
              <a:t>Phase II:  Smartphone app - can tell you where the parking spaces are available</a:t>
            </a:r>
          </a:p>
        </p:txBody>
      </p:sp>
    </p:spTree>
    <p:extLst>
      <p:ext uri="{BB962C8B-B14F-4D97-AF65-F5344CB8AC3E}">
        <p14:creationId xmlns:p14="http://schemas.microsoft.com/office/powerpoint/2010/main" val="171340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5602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Shape 739"/>
          <p:cNvSpPr>
            <a:spLocks noGrp="1" noRot="1" noChangeAspect="1"/>
          </p:cNvSpPr>
          <p:nvPr>
            <p:ph type="sldImg"/>
          </p:nvPr>
        </p:nvSpPr>
        <p:spPr>
          <a:prstGeom prst="rect">
            <a:avLst/>
          </a:prstGeom>
        </p:spPr>
        <p:txBody>
          <a:bodyPr/>
          <a:lstStyle/>
          <a:p>
            <a:endParaRPr/>
          </a:p>
        </p:txBody>
      </p:sp>
      <p:sp>
        <p:nvSpPr>
          <p:cNvPr id="740" name="Shape 740"/>
          <p:cNvSpPr>
            <a:spLocks noGrp="1"/>
          </p:cNvSpPr>
          <p:nvPr>
            <p:ph type="body" sz="quarter" idx="1"/>
          </p:nvPr>
        </p:nvSpPr>
        <p:spPr>
          <a:prstGeom prst="rect">
            <a:avLst/>
          </a:prstGeom>
        </p:spPr>
        <p:txBody>
          <a:bodyPr/>
          <a:lstStyle/>
          <a:p>
            <a:r>
              <a:t>Follow us on social media to keep up with our latest news</a:t>
            </a:r>
          </a:p>
        </p:txBody>
      </p:sp>
    </p:spTree>
    <p:extLst>
      <p:ext uri="{BB962C8B-B14F-4D97-AF65-F5344CB8AC3E}">
        <p14:creationId xmlns:p14="http://schemas.microsoft.com/office/powerpoint/2010/main" val="1683594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1855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5479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xfrm>
            <a:off x="417513" y="701675"/>
            <a:ext cx="6242050" cy="3511550"/>
          </a:xfrm>
          <a:prstGeom prst="rect">
            <a:avLst/>
          </a:prstGeom>
        </p:spPr>
        <p:txBody>
          <a:bodyPr/>
          <a:lstStyle/>
          <a:p>
            <a:endParaRPr/>
          </a:p>
        </p:txBody>
      </p:sp>
      <p:sp>
        <p:nvSpPr>
          <p:cNvPr id="647" name="Shape 647"/>
          <p:cNvSpPr>
            <a:spLocks noGrp="1"/>
          </p:cNvSpPr>
          <p:nvPr>
            <p:ph type="body" sz="quarter" idx="1"/>
          </p:nvPr>
        </p:nvSpPr>
        <p:spPr>
          <a:prstGeom prst="rect">
            <a:avLst/>
          </a:prstGeom>
        </p:spPr>
        <p:txBody>
          <a:bodyPr/>
          <a:lstStyle/>
          <a:p>
            <a:r>
              <a:rPr dirty="0"/>
              <a:t>Transit and Parking - Operations consist of:</a:t>
            </a:r>
          </a:p>
          <a:p>
            <a:r>
              <a:rPr dirty="0"/>
              <a:t>We operate:</a:t>
            </a:r>
          </a:p>
          <a:p>
            <a:pPr marL="488875" indent="-254034">
              <a:buClr>
                <a:srgbClr val="000000"/>
              </a:buClr>
              <a:buSzPct val="75000"/>
              <a:buChar char="-"/>
            </a:pPr>
            <a:r>
              <a:rPr dirty="0"/>
              <a:t>Razorback Transit and Paratransit Services</a:t>
            </a:r>
          </a:p>
          <a:p>
            <a:pPr marL="488875" indent="-254034">
              <a:buClr>
                <a:srgbClr val="000000"/>
              </a:buClr>
              <a:buSzPct val="75000"/>
              <a:buChar char="-"/>
            </a:pPr>
            <a:r>
              <a:rPr dirty="0"/>
              <a:t>Parking Services including Permits, Enforcement and </a:t>
            </a:r>
            <a:r>
              <a:rPr dirty="0" smtClean="0"/>
              <a:t>Appeals</a:t>
            </a:r>
            <a:endParaRPr lang="en-US" dirty="0" smtClean="0"/>
          </a:p>
          <a:p>
            <a:pPr marL="488875" indent="-254034">
              <a:buClr>
                <a:srgbClr val="000000"/>
              </a:buClr>
              <a:buSzPct val="75000"/>
              <a:buChar char="-"/>
            </a:pPr>
            <a:r>
              <a:rPr lang="en-US" dirty="0" smtClean="0"/>
              <a:t>Safe</a:t>
            </a:r>
            <a:r>
              <a:rPr lang="en-US" baseline="0" dirty="0" smtClean="0"/>
              <a:t> Ride program – providing a late nigh ride home for students within the Fayetteville city limits</a:t>
            </a:r>
            <a:endParaRPr dirty="0"/>
          </a:p>
          <a:p>
            <a:pPr marL="488875" indent="-254034">
              <a:buClr>
                <a:srgbClr val="000000"/>
              </a:buClr>
              <a:buSzPct val="75000"/>
              <a:buChar char="-"/>
            </a:pPr>
            <a:r>
              <a:rPr dirty="0"/>
              <a:t>We operate parking for Special Events like football and basketball </a:t>
            </a:r>
            <a:r>
              <a:rPr dirty="0" smtClean="0"/>
              <a:t>games</a:t>
            </a:r>
            <a:endParaRPr lang="en-US" dirty="0" smtClean="0"/>
          </a:p>
          <a:p>
            <a:pPr marL="488875" indent="-254034">
              <a:buClr>
                <a:srgbClr val="000000"/>
              </a:buClr>
              <a:buSzPct val="75000"/>
              <a:buChar char="-"/>
            </a:pPr>
            <a:r>
              <a:rPr lang="en-US" dirty="0" smtClean="0"/>
              <a:t>Charter bus service for campus departmental and events</a:t>
            </a:r>
            <a:endParaRPr dirty="0"/>
          </a:p>
          <a:p>
            <a:pPr marL="488875" indent="-254034">
              <a:buClr>
                <a:srgbClr val="000000"/>
              </a:buClr>
              <a:buSzPct val="75000"/>
              <a:buChar char="-"/>
            </a:pPr>
            <a:r>
              <a:rPr dirty="0"/>
              <a:t>and we serve on various University-wide Committees</a:t>
            </a:r>
          </a:p>
          <a:p>
            <a:r>
              <a:rPr dirty="0"/>
              <a:t>Our website is at:  </a:t>
            </a:r>
            <a:r>
              <a:rPr u="sng" dirty="0">
                <a:hlinkClick r:id="rId3"/>
              </a:rPr>
              <a:t>parking.uark.edu</a:t>
            </a:r>
          </a:p>
        </p:txBody>
      </p:sp>
    </p:spTree>
    <p:extLst>
      <p:ext uri="{BB962C8B-B14F-4D97-AF65-F5344CB8AC3E}">
        <p14:creationId xmlns:p14="http://schemas.microsoft.com/office/powerpoint/2010/main" val="1596006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Shape 653"/>
          <p:cNvSpPr>
            <a:spLocks noGrp="1" noRot="1" noChangeAspect="1"/>
          </p:cNvSpPr>
          <p:nvPr>
            <p:ph type="sldImg"/>
          </p:nvPr>
        </p:nvSpPr>
        <p:spPr>
          <a:prstGeom prst="rect">
            <a:avLst/>
          </a:prstGeom>
        </p:spPr>
        <p:txBody>
          <a:bodyPr/>
          <a:lstStyle/>
          <a:p>
            <a:endParaRPr/>
          </a:p>
        </p:txBody>
      </p:sp>
      <p:sp>
        <p:nvSpPr>
          <p:cNvPr id="654" name="Shape 654"/>
          <p:cNvSpPr>
            <a:spLocks noGrp="1"/>
          </p:cNvSpPr>
          <p:nvPr>
            <p:ph type="body" sz="quarter" idx="1"/>
          </p:nvPr>
        </p:nvSpPr>
        <p:spPr>
          <a:prstGeom prst="rect">
            <a:avLst/>
          </a:prstGeom>
        </p:spPr>
        <p:txBody>
          <a:bodyPr/>
          <a:lstStyle/>
          <a:p>
            <a:r>
              <a:rPr dirty="0"/>
              <a:t>About Transit Services:</a:t>
            </a:r>
          </a:p>
          <a:p>
            <a:pPr marL="488875" indent="-254034">
              <a:buClr>
                <a:srgbClr val="000000"/>
              </a:buClr>
              <a:buSzPct val="75000"/>
              <a:buChar char="-"/>
            </a:pPr>
            <a:r>
              <a:rPr dirty="0"/>
              <a:t>federally funded, </a:t>
            </a:r>
            <a:r>
              <a:rPr lang="en-US" dirty="0" smtClean="0"/>
              <a:t> public </a:t>
            </a:r>
            <a:r>
              <a:rPr dirty="0" smtClean="0"/>
              <a:t>mass </a:t>
            </a:r>
            <a:r>
              <a:rPr dirty="0"/>
              <a:t>transit system</a:t>
            </a:r>
          </a:p>
          <a:p>
            <a:pPr marL="488875" indent="-254034">
              <a:buClr>
                <a:srgbClr val="000000"/>
              </a:buClr>
              <a:buSzPct val="75000"/>
              <a:buChar char="-"/>
            </a:pPr>
            <a:r>
              <a:rPr dirty="0"/>
              <a:t>receive a federal grant for part of the operational fees so we follow all the federal rules</a:t>
            </a:r>
          </a:p>
          <a:p>
            <a:pPr marL="488875" indent="-254034">
              <a:buClr>
                <a:srgbClr val="000000"/>
              </a:buClr>
              <a:buSzPct val="75000"/>
              <a:buChar char="-"/>
            </a:pPr>
            <a:r>
              <a:rPr dirty="0"/>
              <a:t>open to the public - anybody can ride fare </a:t>
            </a:r>
            <a:r>
              <a:rPr dirty="0" smtClean="0"/>
              <a:t>free</a:t>
            </a:r>
            <a:endParaRPr lang="en-US" dirty="0" smtClean="0"/>
          </a:p>
          <a:p>
            <a:pPr marL="488875" indent="-254034">
              <a:buClr>
                <a:srgbClr val="000000"/>
              </a:buClr>
              <a:buSzPct val="75000"/>
              <a:buChar char="-"/>
            </a:pPr>
            <a:endParaRPr dirty="0"/>
          </a:p>
        </p:txBody>
      </p:sp>
    </p:spTree>
    <p:extLst>
      <p:ext uri="{BB962C8B-B14F-4D97-AF65-F5344CB8AC3E}">
        <p14:creationId xmlns:p14="http://schemas.microsoft.com/office/powerpoint/2010/main" val="270902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noRot="1" noChangeAspect="1"/>
          </p:cNvSpPr>
          <p:nvPr>
            <p:ph type="sldImg"/>
          </p:nvPr>
        </p:nvSpPr>
        <p:spPr>
          <a:prstGeom prst="rect">
            <a:avLst/>
          </a:prstGeom>
        </p:spPr>
        <p:txBody>
          <a:bodyPr/>
          <a:lstStyle/>
          <a:p>
            <a:endParaRPr/>
          </a:p>
        </p:txBody>
      </p:sp>
      <p:sp>
        <p:nvSpPr>
          <p:cNvPr id="660" name="Shape 660"/>
          <p:cNvSpPr>
            <a:spLocks noGrp="1"/>
          </p:cNvSpPr>
          <p:nvPr>
            <p:ph type="body" sz="quarter" idx="1"/>
          </p:nvPr>
        </p:nvSpPr>
        <p:spPr>
          <a:prstGeom prst="rect">
            <a:avLst/>
          </a:prstGeom>
        </p:spPr>
        <p:txBody>
          <a:bodyPr/>
          <a:lstStyle/>
          <a:p>
            <a:pPr marL="488875" indent="-254034">
              <a:buClr>
                <a:srgbClr val="000000"/>
              </a:buClr>
              <a:buSzPct val="75000"/>
              <a:buChar char="-"/>
            </a:pPr>
            <a:r>
              <a:rPr dirty="0"/>
              <a:t>We cover </a:t>
            </a:r>
            <a:r>
              <a:rPr lang="en-US" dirty="0" smtClean="0"/>
              <a:t>about </a:t>
            </a:r>
            <a:r>
              <a:rPr dirty="0" smtClean="0"/>
              <a:t>half </a:t>
            </a:r>
            <a:r>
              <a:rPr dirty="0"/>
              <a:t>the city of Fayetteville</a:t>
            </a:r>
          </a:p>
          <a:p>
            <a:pPr marL="488875" indent="-254034">
              <a:buClr>
                <a:srgbClr val="000000"/>
              </a:buClr>
              <a:buSzPct val="75000"/>
              <a:buChar char="-"/>
            </a:pPr>
            <a:r>
              <a:rPr dirty="0"/>
              <a:t>Our website will show </a:t>
            </a:r>
            <a:r>
              <a:rPr dirty="0" smtClean="0"/>
              <a:t>the bus</a:t>
            </a:r>
            <a:r>
              <a:rPr lang="en-US" dirty="0" smtClean="0"/>
              <a:t> and bus stop locations in real time</a:t>
            </a:r>
            <a:endParaRPr dirty="0"/>
          </a:p>
          <a:p>
            <a:pPr marL="488875" indent="-254034">
              <a:buClr>
                <a:srgbClr val="000000"/>
              </a:buClr>
              <a:buSzPct val="75000"/>
              <a:buChar char="-"/>
            </a:pPr>
            <a:r>
              <a:rPr lang="en-US" dirty="0" smtClean="0"/>
              <a:t>Also</a:t>
            </a:r>
            <a:r>
              <a:rPr lang="en-US" baseline="0" dirty="0" smtClean="0"/>
              <a:t> available on the campus map webpage on your smartphone</a:t>
            </a:r>
            <a:endParaRPr dirty="0"/>
          </a:p>
        </p:txBody>
      </p:sp>
    </p:spTree>
    <p:extLst>
      <p:ext uri="{BB962C8B-B14F-4D97-AF65-F5344CB8AC3E}">
        <p14:creationId xmlns:p14="http://schemas.microsoft.com/office/powerpoint/2010/main" val="862253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Shape 664"/>
          <p:cNvSpPr>
            <a:spLocks noGrp="1" noRot="1" noChangeAspect="1"/>
          </p:cNvSpPr>
          <p:nvPr>
            <p:ph type="sldImg"/>
          </p:nvPr>
        </p:nvSpPr>
        <p:spPr>
          <a:prstGeom prst="rect">
            <a:avLst/>
          </a:prstGeom>
        </p:spPr>
        <p:txBody>
          <a:bodyPr/>
          <a:lstStyle/>
          <a:p>
            <a:endParaRPr/>
          </a:p>
        </p:txBody>
      </p:sp>
      <p:sp>
        <p:nvSpPr>
          <p:cNvPr id="665" name="Shape 665"/>
          <p:cNvSpPr>
            <a:spLocks noGrp="1"/>
          </p:cNvSpPr>
          <p:nvPr>
            <p:ph type="body" sz="quarter" idx="1"/>
          </p:nvPr>
        </p:nvSpPr>
        <p:spPr>
          <a:prstGeom prst="rect">
            <a:avLst/>
          </a:prstGeom>
        </p:spPr>
        <p:txBody>
          <a:bodyPr/>
          <a:lstStyle/>
          <a:p>
            <a:r>
              <a:rPr dirty="0"/>
              <a:t>- </a:t>
            </a:r>
            <a:r>
              <a:rPr lang="en-US" dirty="0" smtClean="0"/>
              <a:t>1.7 </a:t>
            </a:r>
            <a:r>
              <a:rPr dirty="0" smtClean="0"/>
              <a:t>million </a:t>
            </a:r>
            <a:r>
              <a:rPr dirty="0"/>
              <a:t>riders last year</a:t>
            </a:r>
          </a:p>
        </p:txBody>
      </p:sp>
    </p:spTree>
    <p:extLst>
      <p:ext uri="{BB962C8B-B14F-4D97-AF65-F5344CB8AC3E}">
        <p14:creationId xmlns:p14="http://schemas.microsoft.com/office/powerpoint/2010/main" val="1978475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lvl1pPr marL="475883" indent="-247283">
              <a:buClr>
                <a:srgbClr val="000000"/>
              </a:buClr>
              <a:buSzPct val="75000"/>
              <a:buChar char="-"/>
            </a:lvl1pPr>
          </a:lstStyle>
          <a:p>
            <a:r>
              <a:rPr lang="en-US" dirty="0" smtClean="0"/>
              <a:t>Purchase</a:t>
            </a:r>
            <a:r>
              <a:rPr lang="en-US" baseline="0" dirty="0" smtClean="0"/>
              <a:t> 2-3 new buses annually at $405K each</a:t>
            </a:r>
          </a:p>
          <a:p>
            <a:r>
              <a:rPr lang="en-US" baseline="0" dirty="0" smtClean="0"/>
              <a:t>Newest buses display our new branding.  We are having the older buses repainted to match over the next few years</a:t>
            </a:r>
            <a:endParaRPr dirty="0"/>
          </a:p>
        </p:txBody>
      </p:sp>
    </p:spTree>
    <p:extLst>
      <p:ext uri="{BB962C8B-B14F-4D97-AF65-F5344CB8AC3E}">
        <p14:creationId xmlns:p14="http://schemas.microsoft.com/office/powerpoint/2010/main" val="165224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Shape 674"/>
          <p:cNvSpPr>
            <a:spLocks noGrp="1" noRot="1" noChangeAspect="1"/>
          </p:cNvSpPr>
          <p:nvPr>
            <p:ph type="sldImg"/>
          </p:nvPr>
        </p:nvSpPr>
        <p:spPr>
          <a:prstGeom prst="rect">
            <a:avLst/>
          </a:prstGeom>
        </p:spPr>
        <p:txBody>
          <a:bodyPr/>
          <a:lstStyle/>
          <a:p>
            <a:endParaRPr/>
          </a:p>
        </p:txBody>
      </p:sp>
      <p:sp>
        <p:nvSpPr>
          <p:cNvPr id="675" name="Shape 675"/>
          <p:cNvSpPr>
            <a:spLocks noGrp="1"/>
          </p:cNvSpPr>
          <p:nvPr>
            <p:ph type="body" sz="quarter" idx="1"/>
          </p:nvPr>
        </p:nvSpPr>
        <p:spPr>
          <a:prstGeom prst="rect">
            <a:avLst/>
          </a:prstGeom>
        </p:spPr>
        <p:txBody>
          <a:bodyPr/>
          <a:lstStyle/>
          <a:p>
            <a:pPr indent="234841">
              <a:buClr>
                <a:srgbClr val="000000"/>
              </a:buClr>
            </a:pPr>
            <a:r>
              <a:rPr dirty="0"/>
              <a:t>Paratransit Services:  If our fixed routes don’t work for you, we can offer </a:t>
            </a:r>
            <a:r>
              <a:rPr dirty="0" smtClean="0"/>
              <a:t>paratransit</a:t>
            </a:r>
            <a:r>
              <a:rPr lang="en-US" dirty="0" smtClean="0"/>
              <a:t> service</a:t>
            </a:r>
            <a:endParaRPr dirty="0"/>
          </a:p>
          <a:p>
            <a:pPr marL="488875" indent="-254034">
              <a:buClr>
                <a:srgbClr val="000000"/>
              </a:buClr>
              <a:buSzPct val="75000"/>
              <a:buChar char="-"/>
            </a:pPr>
            <a:r>
              <a:rPr dirty="0"/>
              <a:t>For people with disability who cannot access fixed route stop or the fixed routes</a:t>
            </a:r>
          </a:p>
          <a:p>
            <a:pPr marL="488875" indent="-254034">
              <a:buClr>
                <a:srgbClr val="000000"/>
              </a:buClr>
              <a:buSzPct val="75000"/>
              <a:buChar char="-"/>
            </a:pPr>
            <a:r>
              <a:rPr dirty="0"/>
              <a:t>Operates within ¾ of a mile of all of our fixed routes during the same hours</a:t>
            </a:r>
          </a:p>
          <a:p>
            <a:pPr marL="488875" indent="-254034">
              <a:buClr>
                <a:srgbClr val="000000"/>
              </a:buClr>
              <a:buSzPct val="75000"/>
              <a:buChar char="-"/>
            </a:pPr>
            <a:r>
              <a:rPr dirty="0"/>
              <a:t>A person needs to be certified (which we can help you with that) </a:t>
            </a:r>
          </a:p>
          <a:p>
            <a:pPr marL="488875" indent="-254034">
              <a:buClr>
                <a:srgbClr val="000000"/>
              </a:buClr>
              <a:buSzPct val="75000"/>
              <a:buChar char="-"/>
            </a:pPr>
            <a:r>
              <a:rPr lang="en-US" dirty="0" smtClean="0"/>
              <a:t>We use </a:t>
            </a:r>
            <a:r>
              <a:rPr dirty="0" smtClean="0"/>
              <a:t>trip </a:t>
            </a:r>
            <a:r>
              <a:rPr dirty="0"/>
              <a:t>by trip eligibility</a:t>
            </a:r>
          </a:p>
          <a:p>
            <a:pPr marL="488875" indent="-254034">
              <a:buClr>
                <a:srgbClr val="000000"/>
              </a:buClr>
              <a:buSzPct val="75000"/>
              <a:buChar char="-"/>
            </a:pPr>
            <a:r>
              <a:rPr dirty="0"/>
              <a:t>About 80% of paratransit passengers is not University-related (opposite of Transit services which is 80% University related)</a:t>
            </a:r>
          </a:p>
        </p:txBody>
      </p:sp>
    </p:spTree>
    <p:extLst>
      <p:ext uri="{BB962C8B-B14F-4D97-AF65-F5344CB8AC3E}">
        <p14:creationId xmlns:p14="http://schemas.microsoft.com/office/powerpoint/2010/main" val="262821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Shape 679"/>
          <p:cNvSpPr>
            <a:spLocks noGrp="1" noRot="1" noChangeAspect="1"/>
          </p:cNvSpPr>
          <p:nvPr>
            <p:ph type="sldImg"/>
          </p:nvPr>
        </p:nvSpPr>
        <p:spPr>
          <a:prstGeom prst="rect">
            <a:avLst/>
          </a:prstGeom>
        </p:spPr>
        <p:txBody>
          <a:bodyPr/>
          <a:lstStyle/>
          <a:p>
            <a:endParaRPr/>
          </a:p>
        </p:txBody>
      </p:sp>
      <p:sp>
        <p:nvSpPr>
          <p:cNvPr id="680" name="Shape 680"/>
          <p:cNvSpPr>
            <a:spLocks noGrp="1"/>
          </p:cNvSpPr>
          <p:nvPr>
            <p:ph type="body" sz="quarter" idx="1"/>
          </p:nvPr>
        </p:nvSpPr>
        <p:spPr>
          <a:prstGeom prst="rect">
            <a:avLst/>
          </a:prstGeom>
        </p:spPr>
        <p:txBody>
          <a:bodyPr/>
          <a:lstStyle>
            <a:lvl1pPr marL="475883" indent="-247283">
              <a:buClr>
                <a:srgbClr val="000000"/>
              </a:buClr>
              <a:buSzPct val="75000"/>
              <a:buChar char="-"/>
            </a:lvl1pPr>
          </a:lstStyle>
          <a:p>
            <a:r>
              <a:t>About 9500 people rode Paratransit in FY17 </a:t>
            </a:r>
          </a:p>
        </p:txBody>
      </p:sp>
    </p:spTree>
    <p:extLst>
      <p:ext uri="{BB962C8B-B14F-4D97-AF65-F5344CB8AC3E}">
        <p14:creationId xmlns:p14="http://schemas.microsoft.com/office/powerpoint/2010/main" val="3810430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FFFFFF"/>
        </a:solidFill>
        <a:effectLst/>
      </p:bgPr>
    </p:bg>
    <p:spTree>
      <p:nvGrpSpPr>
        <p:cNvPr id="1" name=""/>
        <p:cNvGrpSpPr/>
        <p:nvPr/>
      </p:nvGrpSpPr>
      <p:grpSpPr>
        <a:xfrm>
          <a:off x="0" y="0"/>
          <a:ext cx="0" cy="0"/>
          <a:chOff x="0" y="0"/>
          <a:chExt cx="0" cy="0"/>
        </a:xfrm>
      </p:grpSpPr>
      <p:sp>
        <p:nvSpPr>
          <p:cNvPr id="13" name="Rectangle"/>
          <p:cNvSpPr/>
          <p:nvPr/>
        </p:nvSpPr>
        <p:spPr>
          <a:xfrm>
            <a:off x="685800" y="685800"/>
            <a:ext cx="23012401" cy="12344400"/>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4" name="Title Text"/>
          <p:cNvSpPr txBox="1">
            <a:spLocks noGrp="1"/>
          </p:cNvSpPr>
          <p:nvPr>
            <p:ph type="title"/>
          </p:nvPr>
        </p:nvSpPr>
        <p:spPr>
          <a:xfrm>
            <a:off x="2057403" y="4449661"/>
            <a:ext cx="14556196" cy="4816678"/>
          </a:xfrm>
          <a:prstGeom prst="rect">
            <a:avLst/>
          </a:prstGeom>
        </p:spPr>
        <p:txBody>
          <a:bodyPr/>
          <a:lstStyle>
            <a:lvl1pPr>
              <a:lnSpc>
                <a:spcPct val="90000"/>
              </a:lnSpc>
              <a:defRPr sz="9600" cap="none" spc="0">
                <a:solidFill>
                  <a:srgbClr val="FFBC00"/>
                </a:solidFill>
                <a:latin typeface="+mn-lt"/>
                <a:ea typeface="+mn-ea"/>
                <a:cs typeface="+mn-cs"/>
                <a:sym typeface="Helvetica Neue Light"/>
              </a:defRPr>
            </a:lvl1pPr>
          </a:lstStyle>
          <a:p>
            <a:r>
              <a:t>Title Text</a:t>
            </a:r>
          </a:p>
        </p:txBody>
      </p:sp>
      <p:sp>
        <p:nvSpPr>
          <p:cNvPr id="15" name="Body Level One…"/>
          <p:cNvSpPr txBox="1">
            <a:spLocks noGrp="1"/>
          </p:cNvSpPr>
          <p:nvPr>
            <p:ph type="body" sz="quarter" idx="1"/>
          </p:nvPr>
        </p:nvSpPr>
        <p:spPr>
          <a:xfrm>
            <a:off x="2057403" y="9266338"/>
            <a:ext cx="14556196" cy="2392262"/>
          </a:xfrm>
          <a:prstGeom prst="rect">
            <a:avLst/>
          </a:prstGeom>
        </p:spPr>
        <p:txBody>
          <a:bodyPr/>
          <a:lstStyle>
            <a:lvl1pPr algn="l">
              <a:defRPr sz="4200">
                <a:solidFill>
                  <a:srgbClr val="FFFFFF"/>
                </a:solidFill>
                <a:latin typeface="+mn-lt"/>
                <a:ea typeface="+mn-ea"/>
                <a:cs typeface="+mn-cs"/>
                <a:sym typeface="Helvetica Neue Light"/>
              </a:defRPr>
            </a:lvl1pPr>
            <a:lvl2pPr algn="l">
              <a:defRPr sz="4200">
                <a:solidFill>
                  <a:srgbClr val="FFFFFF"/>
                </a:solidFill>
                <a:latin typeface="+mn-lt"/>
                <a:ea typeface="+mn-ea"/>
                <a:cs typeface="+mn-cs"/>
                <a:sym typeface="Helvetica Neue Light"/>
              </a:defRPr>
            </a:lvl2pPr>
            <a:lvl3pPr algn="l">
              <a:defRPr sz="4200">
                <a:solidFill>
                  <a:srgbClr val="FFFFFF"/>
                </a:solidFill>
                <a:latin typeface="+mn-lt"/>
                <a:ea typeface="+mn-ea"/>
                <a:cs typeface="+mn-cs"/>
                <a:sym typeface="Helvetica Neue Light"/>
              </a:defRPr>
            </a:lvl3pPr>
            <a:lvl4pPr algn="l">
              <a:defRPr sz="4200">
                <a:solidFill>
                  <a:srgbClr val="FFFFFF"/>
                </a:solidFill>
                <a:latin typeface="+mn-lt"/>
                <a:ea typeface="+mn-ea"/>
                <a:cs typeface="+mn-cs"/>
                <a:sym typeface="Helvetica Neue Light"/>
              </a:defRPr>
            </a:lvl4pPr>
            <a:lvl5pPr algn="l">
              <a:defRPr sz="42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11"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1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White">
    <p:bg>
      <p:bgPr>
        <a:solidFill>
          <a:srgbClr val="FFFFFF"/>
        </a:solidFill>
        <a:effectLst/>
      </p:bgPr>
    </p:bg>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FFFFFF"/>
        </a:solidFill>
        <a:effectLst/>
      </p:bgPr>
    </p:bg>
    <p:spTree>
      <p:nvGrpSpPr>
        <p:cNvPr id="1" name=""/>
        <p:cNvGrpSpPr/>
        <p:nvPr/>
      </p:nvGrpSpPr>
      <p:grpSpPr>
        <a:xfrm>
          <a:off x="0" y="0"/>
          <a:ext cx="0" cy="0"/>
          <a:chOff x="0" y="0"/>
          <a:chExt cx="0" cy="0"/>
        </a:xfrm>
      </p:grpSpPr>
      <p:sp>
        <p:nvSpPr>
          <p:cNvPr id="126" name="placeholder-base--neutralHD.jpg"/>
          <p:cNvSpPr>
            <a:spLocks noGrp="1"/>
          </p:cNvSpPr>
          <p:nvPr>
            <p:ph type="pic" sz="half" idx="13"/>
          </p:nvPr>
        </p:nvSpPr>
        <p:spPr>
          <a:xfrm>
            <a:off x="15474503" y="685800"/>
            <a:ext cx="8229547" cy="12344318"/>
          </a:xfrm>
          <a:prstGeom prst="rect">
            <a:avLst/>
          </a:prstGeom>
        </p:spPr>
        <p:txBody>
          <a:bodyPr lIns="91439" tIns="45719" rIns="91439" bIns="45719">
            <a:noAutofit/>
          </a:bodyPr>
          <a:lstStyle/>
          <a:p>
            <a:endParaRPr/>
          </a:p>
        </p:txBody>
      </p:sp>
      <p:sp>
        <p:nvSpPr>
          <p:cNvPr id="127" name="Rectangle"/>
          <p:cNvSpPr/>
          <p:nvPr/>
        </p:nvSpPr>
        <p:spPr>
          <a:xfrm>
            <a:off x="685800" y="685800"/>
            <a:ext cx="14534572"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28" name="Title Text"/>
          <p:cNvSpPr txBox="1">
            <a:spLocks noGrp="1"/>
          </p:cNvSpPr>
          <p:nvPr>
            <p:ph type="title"/>
          </p:nvPr>
        </p:nvSpPr>
        <p:spPr>
          <a:xfrm>
            <a:off x="1714503" y="3277306"/>
            <a:ext cx="12477165" cy="3827638"/>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129" name="Body Level One…"/>
          <p:cNvSpPr txBox="1">
            <a:spLocks noGrp="1"/>
          </p:cNvSpPr>
          <p:nvPr>
            <p:ph type="body" sz="quarter" idx="1"/>
          </p:nvPr>
        </p:nvSpPr>
        <p:spPr>
          <a:xfrm>
            <a:off x="1714503" y="7104943"/>
            <a:ext cx="12477165" cy="4896557"/>
          </a:xfrm>
          <a:prstGeom prst="rect">
            <a:avLst/>
          </a:prstGeom>
        </p:spPr>
        <p:txBody>
          <a:bodyPr/>
          <a:lstStyle>
            <a:lvl1pPr algn="l">
              <a:spcBef>
                <a:spcPts val="2800"/>
              </a:spcBef>
              <a:defRPr sz="3600">
                <a:solidFill>
                  <a:srgbClr val="FFFFFF"/>
                </a:solidFill>
                <a:latin typeface="+mn-lt"/>
                <a:ea typeface="+mn-ea"/>
                <a:cs typeface="+mn-cs"/>
                <a:sym typeface="Helvetica Neue Light"/>
              </a:defRPr>
            </a:lvl1pPr>
            <a:lvl2pPr algn="l">
              <a:spcBef>
                <a:spcPts val="2800"/>
              </a:spcBef>
              <a:defRPr sz="3600">
                <a:solidFill>
                  <a:srgbClr val="FFFFFF"/>
                </a:solidFill>
                <a:latin typeface="+mn-lt"/>
                <a:ea typeface="+mn-ea"/>
                <a:cs typeface="+mn-cs"/>
                <a:sym typeface="Helvetica Neue Light"/>
              </a:defRPr>
            </a:lvl2pPr>
            <a:lvl3pPr algn="l">
              <a:spcBef>
                <a:spcPts val="2800"/>
              </a:spcBef>
              <a:defRPr sz="3600">
                <a:solidFill>
                  <a:srgbClr val="FFFFFF"/>
                </a:solidFill>
                <a:latin typeface="+mn-lt"/>
                <a:ea typeface="+mn-ea"/>
                <a:cs typeface="+mn-cs"/>
                <a:sym typeface="Helvetica Neue Light"/>
              </a:defRPr>
            </a:lvl3pPr>
            <a:lvl4pPr algn="l">
              <a:spcBef>
                <a:spcPts val="2800"/>
              </a:spcBef>
              <a:defRPr sz="3600">
                <a:solidFill>
                  <a:srgbClr val="FFFFFF"/>
                </a:solidFill>
                <a:latin typeface="+mn-lt"/>
                <a:ea typeface="+mn-ea"/>
                <a:cs typeface="+mn-cs"/>
                <a:sym typeface="Helvetica Neue Light"/>
              </a:defRPr>
            </a:lvl4pPr>
            <a:lvl5pPr algn="l">
              <a:spcBef>
                <a:spcPts val="2800"/>
              </a:spcBef>
              <a:defRPr sz="36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21273974" y="12040161"/>
            <a:ext cx="2081326"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FFFFFF"/>
        </a:solidFill>
        <a:effectLst/>
      </p:bgPr>
    </p:bg>
    <p:spTree>
      <p:nvGrpSpPr>
        <p:cNvPr id="1" name=""/>
        <p:cNvGrpSpPr/>
        <p:nvPr/>
      </p:nvGrpSpPr>
      <p:grpSpPr>
        <a:xfrm>
          <a:off x="0" y="0"/>
          <a:ext cx="0" cy="0"/>
          <a:chOff x="0" y="0"/>
          <a:chExt cx="0" cy="0"/>
        </a:xfrm>
      </p:grpSpPr>
      <p:sp>
        <p:nvSpPr>
          <p:cNvPr id="137" name="Rectangle"/>
          <p:cNvSpPr/>
          <p:nvPr/>
        </p:nvSpPr>
        <p:spPr>
          <a:xfrm>
            <a:off x="685800" y="9948119"/>
            <a:ext cx="23023910" cy="308208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38" name="placeholder-base--neutralHD.jpg"/>
          <p:cNvSpPr>
            <a:spLocks noGrp="1"/>
          </p:cNvSpPr>
          <p:nvPr>
            <p:ph type="pic" idx="13"/>
          </p:nvPr>
        </p:nvSpPr>
        <p:spPr>
          <a:xfrm>
            <a:off x="679961" y="685800"/>
            <a:ext cx="23024090" cy="9003158"/>
          </a:xfrm>
          <a:prstGeom prst="rect">
            <a:avLst/>
          </a:prstGeom>
        </p:spPr>
        <p:txBody>
          <a:bodyPr lIns="91439" tIns="45719" rIns="91439" bIns="45719">
            <a:noAutofit/>
          </a:bodyPr>
          <a:lstStyle/>
          <a:p>
            <a:endParaRPr/>
          </a:p>
        </p:txBody>
      </p:sp>
      <p:sp>
        <p:nvSpPr>
          <p:cNvPr id="139" name="Title Text"/>
          <p:cNvSpPr txBox="1">
            <a:spLocks noGrp="1"/>
          </p:cNvSpPr>
          <p:nvPr>
            <p:ph type="title"/>
          </p:nvPr>
        </p:nvSpPr>
        <p:spPr>
          <a:xfrm>
            <a:off x="1371603" y="10633919"/>
            <a:ext cx="15927796" cy="1710481"/>
          </a:xfrm>
          <a:prstGeom prst="rect">
            <a:avLst/>
          </a:prstGeom>
        </p:spPr>
        <p:txBody>
          <a:bodyPr anchor="ct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140" name="Slide Number"/>
          <p:cNvSpPr txBox="1">
            <a:spLocks noGrp="1"/>
          </p:cNvSpPr>
          <p:nvPr>
            <p:ph type="sldNum" sz="quarter" idx="2"/>
          </p:nvPr>
        </p:nvSpPr>
        <p:spPr>
          <a:xfrm>
            <a:off x="21285483" y="12040161"/>
            <a:ext cx="2081327"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Vertical - 2 Up">
    <p:bg>
      <p:bgPr>
        <a:solidFill>
          <a:srgbClr val="FFFFFF"/>
        </a:solidFill>
        <a:effectLst/>
      </p:bgPr>
    </p:bg>
    <p:spTree>
      <p:nvGrpSpPr>
        <p:cNvPr id="1" name=""/>
        <p:cNvGrpSpPr/>
        <p:nvPr/>
      </p:nvGrpSpPr>
      <p:grpSpPr>
        <a:xfrm>
          <a:off x="0" y="0"/>
          <a:ext cx="0" cy="0"/>
          <a:chOff x="0" y="0"/>
          <a:chExt cx="0" cy="0"/>
        </a:xfrm>
      </p:grpSpPr>
      <p:sp>
        <p:nvSpPr>
          <p:cNvPr id="147" name="placeholder-base--neutralHD.jpg"/>
          <p:cNvSpPr>
            <a:spLocks noGrp="1"/>
          </p:cNvSpPr>
          <p:nvPr>
            <p:ph type="pic" sz="quarter" idx="13"/>
          </p:nvPr>
        </p:nvSpPr>
        <p:spPr>
          <a:xfrm>
            <a:off x="15474503" y="6984999"/>
            <a:ext cx="8229547" cy="6045318"/>
          </a:xfrm>
          <a:prstGeom prst="rect">
            <a:avLst/>
          </a:prstGeom>
        </p:spPr>
        <p:txBody>
          <a:bodyPr lIns="91439" tIns="45719" rIns="91439" bIns="45719">
            <a:noAutofit/>
          </a:bodyPr>
          <a:lstStyle/>
          <a:p>
            <a:endParaRPr/>
          </a:p>
        </p:txBody>
      </p:sp>
      <p:sp>
        <p:nvSpPr>
          <p:cNvPr id="148" name="placeholder-base--neutralHD.jpg"/>
          <p:cNvSpPr>
            <a:spLocks noGrp="1"/>
          </p:cNvSpPr>
          <p:nvPr>
            <p:ph type="pic" sz="quarter" idx="14"/>
          </p:nvPr>
        </p:nvSpPr>
        <p:spPr>
          <a:xfrm>
            <a:off x="15474503" y="685800"/>
            <a:ext cx="8229547" cy="6045317"/>
          </a:xfrm>
          <a:prstGeom prst="rect">
            <a:avLst/>
          </a:prstGeom>
        </p:spPr>
        <p:txBody>
          <a:bodyPr lIns="91439" tIns="45719" rIns="91439" bIns="45719">
            <a:noAutofit/>
          </a:bodyPr>
          <a:lstStyle/>
          <a:p>
            <a:endParaRPr/>
          </a:p>
        </p:txBody>
      </p:sp>
      <p:sp>
        <p:nvSpPr>
          <p:cNvPr id="149" name="Rectangle"/>
          <p:cNvSpPr/>
          <p:nvPr/>
        </p:nvSpPr>
        <p:spPr>
          <a:xfrm>
            <a:off x="685800" y="685800"/>
            <a:ext cx="14534572"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50" name="Title Text"/>
          <p:cNvSpPr txBox="1">
            <a:spLocks noGrp="1"/>
          </p:cNvSpPr>
          <p:nvPr>
            <p:ph type="title"/>
          </p:nvPr>
        </p:nvSpPr>
        <p:spPr>
          <a:xfrm>
            <a:off x="1714503" y="3277306"/>
            <a:ext cx="12477165" cy="3827638"/>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151" name="Body Level One…"/>
          <p:cNvSpPr txBox="1">
            <a:spLocks noGrp="1"/>
          </p:cNvSpPr>
          <p:nvPr>
            <p:ph type="body" sz="quarter" idx="1"/>
          </p:nvPr>
        </p:nvSpPr>
        <p:spPr>
          <a:xfrm>
            <a:off x="1714503" y="7104943"/>
            <a:ext cx="12477165" cy="4896557"/>
          </a:xfrm>
          <a:prstGeom prst="rect">
            <a:avLst/>
          </a:prstGeom>
        </p:spPr>
        <p:txBody>
          <a:bodyPr/>
          <a:lstStyle>
            <a:lvl1pPr algn="l">
              <a:spcBef>
                <a:spcPts val="2800"/>
              </a:spcBef>
              <a:defRPr sz="3600">
                <a:solidFill>
                  <a:srgbClr val="FFFFFF"/>
                </a:solidFill>
                <a:latin typeface="+mn-lt"/>
                <a:ea typeface="+mn-ea"/>
                <a:cs typeface="+mn-cs"/>
                <a:sym typeface="Helvetica Neue Light"/>
              </a:defRPr>
            </a:lvl1pPr>
            <a:lvl2pPr algn="l">
              <a:spcBef>
                <a:spcPts val="2800"/>
              </a:spcBef>
              <a:defRPr sz="3600">
                <a:solidFill>
                  <a:srgbClr val="FFFFFF"/>
                </a:solidFill>
                <a:latin typeface="+mn-lt"/>
                <a:ea typeface="+mn-ea"/>
                <a:cs typeface="+mn-cs"/>
                <a:sym typeface="Helvetica Neue Light"/>
              </a:defRPr>
            </a:lvl2pPr>
            <a:lvl3pPr algn="l">
              <a:spcBef>
                <a:spcPts val="2800"/>
              </a:spcBef>
              <a:defRPr sz="3600">
                <a:solidFill>
                  <a:srgbClr val="FFFFFF"/>
                </a:solidFill>
                <a:latin typeface="+mn-lt"/>
                <a:ea typeface="+mn-ea"/>
                <a:cs typeface="+mn-cs"/>
                <a:sym typeface="Helvetica Neue Light"/>
              </a:defRPr>
            </a:lvl3pPr>
            <a:lvl4pPr algn="l">
              <a:spcBef>
                <a:spcPts val="2800"/>
              </a:spcBef>
              <a:defRPr sz="3600">
                <a:solidFill>
                  <a:srgbClr val="FFFFFF"/>
                </a:solidFill>
                <a:latin typeface="+mn-lt"/>
                <a:ea typeface="+mn-ea"/>
                <a:cs typeface="+mn-cs"/>
                <a:sym typeface="Helvetica Neue Light"/>
              </a:defRPr>
            </a:lvl4pPr>
            <a:lvl5pPr algn="l">
              <a:spcBef>
                <a:spcPts val="2800"/>
              </a:spcBef>
              <a:defRPr sz="36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52" name="Slide Number"/>
          <p:cNvSpPr txBox="1">
            <a:spLocks noGrp="1"/>
          </p:cNvSpPr>
          <p:nvPr>
            <p:ph type="sldNum" sz="quarter" idx="2"/>
          </p:nvPr>
        </p:nvSpPr>
        <p:spPr>
          <a:xfrm>
            <a:off x="21273974" y="12040161"/>
            <a:ext cx="2081326"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Horizontal - 2 Up">
    <p:bg>
      <p:bgPr>
        <a:solidFill>
          <a:srgbClr val="FFFFFF"/>
        </a:solidFill>
        <a:effectLst/>
      </p:bgPr>
    </p:bg>
    <p:spTree>
      <p:nvGrpSpPr>
        <p:cNvPr id="1" name=""/>
        <p:cNvGrpSpPr/>
        <p:nvPr/>
      </p:nvGrpSpPr>
      <p:grpSpPr>
        <a:xfrm>
          <a:off x="0" y="0"/>
          <a:ext cx="0" cy="0"/>
          <a:chOff x="0" y="0"/>
          <a:chExt cx="0" cy="0"/>
        </a:xfrm>
      </p:grpSpPr>
      <p:sp>
        <p:nvSpPr>
          <p:cNvPr id="159" name="placeholder-base--neutralHD.jpg"/>
          <p:cNvSpPr>
            <a:spLocks noGrp="1"/>
          </p:cNvSpPr>
          <p:nvPr>
            <p:ph type="pic" sz="half" idx="13"/>
          </p:nvPr>
        </p:nvSpPr>
        <p:spPr>
          <a:xfrm>
            <a:off x="12324556" y="694754"/>
            <a:ext cx="11385068" cy="9003159"/>
          </a:xfrm>
          <a:prstGeom prst="rect">
            <a:avLst/>
          </a:prstGeom>
        </p:spPr>
        <p:txBody>
          <a:bodyPr lIns="91439" tIns="45719" rIns="91439" bIns="45719">
            <a:noAutofit/>
          </a:bodyPr>
          <a:lstStyle/>
          <a:p>
            <a:endParaRPr/>
          </a:p>
        </p:txBody>
      </p:sp>
      <p:sp>
        <p:nvSpPr>
          <p:cNvPr id="160" name="Rectangle"/>
          <p:cNvSpPr/>
          <p:nvPr/>
        </p:nvSpPr>
        <p:spPr>
          <a:xfrm>
            <a:off x="685800" y="9948119"/>
            <a:ext cx="23023910" cy="308208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61" name="placeholder-base--neutralHD.jpg"/>
          <p:cNvSpPr>
            <a:spLocks noGrp="1"/>
          </p:cNvSpPr>
          <p:nvPr>
            <p:ph type="pic" sz="half" idx="14"/>
          </p:nvPr>
        </p:nvSpPr>
        <p:spPr>
          <a:xfrm>
            <a:off x="679961" y="685800"/>
            <a:ext cx="11385068" cy="9003158"/>
          </a:xfrm>
          <a:prstGeom prst="rect">
            <a:avLst/>
          </a:prstGeom>
        </p:spPr>
        <p:txBody>
          <a:bodyPr lIns="91439" tIns="45719" rIns="91439" bIns="45719">
            <a:noAutofit/>
          </a:bodyPr>
          <a:lstStyle/>
          <a:p>
            <a:endParaRPr/>
          </a:p>
        </p:txBody>
      </p:sp>
      <p:sp>
        <p:nvSpPr>
          <p:cNvPr id="162" name="Title Text"/>
          <p:cNvSpPr txBox="1">
            <a:spLocks noGrp="1"/>
          </p:cNvSpPr>
          <p:nvPr>
            <p:ph type="title"/>
          </p:nvPr>
        </p:nvSpPr>
        <p:spPr>
          <a:xfrm>
            <a:off x="1371603" y="10633919"/>
            <a:ext cx="15927796" cy="1710481"/>
          </a:xfrm>
          <a:prstGeom prst="rect">
            <a:avLst/>
          </a:prstGeom>
        </p:spPr>
        <p:txBody>
          <a:bodyPr anchor="ct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163" name="Slide Number"/>
          <p:cNvSpPr txBox="1">
            <a:spLocks noGrp="1"/>
          </p:cNvSpPr>
          <p:nvPr>
            <p:ph type="sldNum" sz="quarter" idx="2"/>
          </p:nvPr>
        </p:nvSpPr>
        <p:spPr>
          <a:xfrm>
            <a:off x="21285483" y="12040161"/>
            <a:ext cx="2081327"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 Top">
    <p:bg>
      <p:bgPr>
        <a:solidFill>
          <a:srgbClr val="FFFFFF"/>
        </a:solidFill>
        <a:effectLst/>
      </p:bgPr>
    </p:bg>
    <p:spTree>
      <p:nvGrpSpPr>
        <p:cNvPr id="1" name=""/>
        <p:cNvGrpSpPr/>
        <p:nvPr/>
      </p:nvGrpSpPr>
      <p:grpSpPr>
        <a:xfrm>
          <a:off x="0" y="0"/>
          <a:ext cx="0" cy="0"/>
          <a:chOff x="0" y="0"/>
          <a:chExt cx="0" cy="0"/>
        </a:xfrm>
      </p:grpSpPr>
      <p:sp>
        <p:nvSpPr>
          <p:cNvPr id="170"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71" name="Title Text"/>
          <p:cNvSpPr txBox="1">
            <a:spLocks noGrp="1"/>
          </p:cNvSpPr>
          <p:nvPr>
            <p:ph type="title"/>
          </p:nvPr>
        </p:nvSpPr>
        <p:spPr>
          <a:xfrm>
            <a:off x="1714503" y="1714500"/>
            <a:ext cx="18439821" cy="2178485"/>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17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aption Bottom">
    <p:bg>
      <p:bgPr>
        <a:solidFill>
          <a:srgbClr val="FFFFFF"/>
        </a:solidFill>
        <a:effectLst/>
      </p:bgPr>
    </p:bg>
    <p:spTree>
      <p:nvGrpSpPr>
        <p:cNvPr id="1" name=""/>
        <p:cNvGrpSpPr/>
        <p:nvPr/>
      </p:nvGrpSpPr>
      <p:grpSpPr>
        <a:xfrm>
          <a:off x="0" y="0"/>
          <a:ext cx="0" cy="0"/>
          <a:chOff x="0" y="0"/>
          <a:chExt cx="0" cy="0"/>
        </a:xfrm>
      </p:grpSpPr>
      <p:sp>
        <p:nvSpPr>
          <p:cNvPr id="179"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80" name="Title Text"/>
          <p:cNvSpPr txBox="1">
            <a:spLocks noGrp="1"/>
          </p:cNvSpPr>
          <p:nvPr>
            <p:ph type="title"/>
          </p:nvPr>
        </p:nvSpPr>
        <p:spPr>
          <a:xfrm>
            <a:off x="1714503" y="10102084"/>
            <a:ext cx="12587235" cy="1899416"/>
          </a:xfrm>
          <a:prstGeom prst="rect">
            <a:avLst/>
          </a:prstGeom>
        </p:spPr>
        <p:txBody>
          <a:bodyPr/>
          <a:lstStyle>
            <a:lvl1pPr>
              <a:defRPr sz="6000" cap="none" spc="0">
                <a:solidFill>
                  <a:srgbClr val="FFBC00"/>
                </a:solidFill>
                <a:latin typeface="+mn-lt"/>
                <a:ea typeface="+mn-ea"/>
                <a:cs typeface="+mn-cs"/>
                <a:sym typeface="Helvetica Neue Light"/>
              </a:defRPr>
            </a:lvl1pPr>
          </a:lstStyle>
          <a:p>
            <a:r>
              <a:t>Title Text</a:t>
            </a:r>
          </a:p>
        </p:txBody>
      </p:sp>
      <p:sp>
        <p:nvSpPr>
          <p:cNvPr id="181" name="Body Level One…"/>
          <p:cNvSpPr txBox="1">
            <a:spLocks noGrp="1"/>
          </p:cNvSpPr>
          <p:nvPr>
            <p:ph type="body" sz="quarter" idx="1"/>
          </p:nvPr>
        </p:nvSpPr>
        <p:spPr>
          <a:xfrm>
            <a:off x="14644637" y="10102084"/>
            <a:ext cx="8024861" cy="1899416"/>
          </a:xfrm>
          <a:prstGeom prst="rect">
            <a:avLst/>
          </a:prstGeom>
        </p:spPr>
        <p:txBody>
          <a:bodyPr anchor="b"/>
          <a:lstStyle>
            <a:lvl1pPr algn="r">
              <a:spcBef>
                <a:spcPts val="2800"/>
              </a:spcBef>
              <a:defRPr sz="2800">
                <a:solidFill>
                  <a:srgbClr val="FFFFFF"/>
                </a:solidFill>
                <a:latin typeface="+mn-lt"/>
                <a:ea typeface="+mn-ea"/>
                <a:cs typeface="+mn-cs"/>
                <a:sym typeface="Helvetica Neue Light"/>
              </a:defRPr>
            </a:lvl1pPr>
            <a:lvl2pPr algn="r">
              <a:spcBef>
                <a:spcPts val="2800"/>
              </a:spcBef>
              <a:defRPr sz="2800">
                <a:solidFill>
                  <a:srgbClr val="FFFFFF"/>
                </a:solidFill>
                <a:latin typeface="+mn-lt"/>
                <a:ea typeface="+mn-ea"/>
                <a:cs typeface="+mn-cs"/>
                <a:sym typeface="Helvetica Neue Light"/>
              </a:defRPr>
            </a:lvl2pPr>
            <a:lvl3pPr algn="r">
              <a:spcBef>
                <a:spcPts val="2800"/>
              </a:spcBef>
              <a:defRPr sz="2800">
                <a:solidFill>
                  <a:srgbClr val="FFFFFF"/>
                </a:solidFill>
                <a:latin typeface="+mn-lt"/>
                <a:ea typeface="+mn-ea"/>
                <a:cs typeface="+mn-cs"/>
                <a:sym typeface="Helvetica Neue Light"/>
              </a:defRPr>
            </a:lvl3pPr>
            <a:lvl4pPr algn="r">
              <a:spcBef>
                <a:spcPts val="2800"/>
              </a:spcBef>
              <a:defRPr sz="2800">
                <a:solidFill>
                  <a:srgbClr val="FFFFFF"/>
                </a:solidFill>
                <a:latin typeface="+mn-lt"/>
                <a:ea typeface="+mn-ea"/>
                <a:cs typeface="+mn-cs"/>
                <a:sym typeface="Helvetica Neue Light"/>
              </a:defRPr>
            </a:lvl4pPr>
            <a:lvl5pPr algn="r">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Caption Left">
    <p:bg>
      <p:bgPr>
        <a:solidFill>
          <a:srgbClr val="FFFFFF"/>
        </a:solidFill>
        <a:effectLst/>
      </p:bgPr>
    </p:bg>
    <p:spTree>
      <p:nvGrpSpPr>
        <p:cNvPr id="1" name=""/>
        <p:cNvGrpSpPr/>
        <p:nvPr/>
      </p:nvGrpSpPr>
      <p:grpSpPr>
        <a:xfrm>
          <a:off x="0" y="0"/>
          <a:ext cx="0" cy="0"/>
          <a:chOff x="0" y="0"/>
          <a:chExt cx="0" cy="0"/>
        </a:xfrm>
      </p:grpSpPr>
      <p:sp>
        <p:nvSpPr>
          <p:cNvPr id="189"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90" name="Title Text"/>
          <p:cNvSpPr txBox="1">
            <a:spLocks noGrp="1"/>
          </p:cNvSpPr>
          <p:nvPr>
            <p:ph type="title"/>
          </p:nvPr>
        </p:nvSpPr>
        <p:spPr>
          <a:xfrm>
            <a:off x="1714503" y="3402119"/>
            <a:ext cx="4686301" cy="3458647"/>
          </a:xfrm>
          <a:prstGeom prst="rect">
            <a:avLst/>
          </a:prstGeom>
        </p:spPr>
        <p:txBody>
          <a:bodyPr/>
          <a:lstStyle>
            <a:lvl1pPr>
              <a:defRPr sz="6000" cap="none" spc="0">
                <a:solidFill>
                  <a:srgbClr val="FFBC00"/>
                </a:solidFill>
                <a:latin typeface="+mn-lt"/>
                <a:ea typeface="+mn-ea"/>
                <a:cs typeface="+mn-cs"/>
                <a:sym typeface="Helvetica Neue Light"/>
              </a:defRPr>
            </a:lvl1pPr>
          </a:lstStyle>
          <a:p>
            <a:r>
              <a:t>Title Text</a:t>
            </a:r>
          </a:p>
        </p:txBody>
      </p:sp>
      <p:sp>
        <p:nvSpPr>
          <p:cNvPr id="191" name="Body Level One…"/>
          <p:cNvSpPr txBox="1">
            <a:spLocks noGrp="1"/>
          </p:cNvSpPr>
          <p:nvPr>
            <p:ph type="body" sz="quarter" idx="1"/>
          </p:nvPr>
        </p:nvSpPr>
        <p:spPr>
          <a:xfrm>
            <a:off x="1714503" y="6858000"/>
            <a:ext cx="4686301" cy="5143500"/>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aption Right">
    <p:bg>
      <p:bgPr>
        <a:solidFill>
          <a:srgbClr val="FFFFFF"/>
        </a:solidFill>
        <a:effectLst/>
      </p:bgPr>
    </p:bg>
    <p:spTree>
      <p:nvGrpSpPr>
        <p:cNvPr id="1" name=""/>
        <p:cNvGrpSpPr/>
        <p:nvPr/>
      </p:nvGrpSpPr>
      <p:grpSpPr>
        <a:xfrm>
          <a:off x="0" y="0"/>
          <a:ext cx="0" cy="0"/>
          <a:chOff x="0" y="0"/>
          <a:chExt cx="0" cy="0"/>
        </a:xfrm>
      </p:grpSpPr>
      <p:sp>
        <p:nvSpPr>
          <p:cNvPr id="199"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00" name="Title Text"/>
          <p:cNvSpPr txBox="1">
            <a:spLocks noGrp="1"/>
          </p:cNvSpPr>
          <p:nvPr>
            <p:ph type="title"/>
          </p:nvPr>
        </p:nvSpPr>
        <p:spPr>
          <a:xfrm>
            <a:off x="17983198" y="3402119"/>
            <a:ext cx="4686301" cy="3458647"/>
          </a:xfrm>
          <a:prstGeom prst="rect">
            <a:avLst/>
          </a:prstGeom>
        </p:spPr>
        <p:txBody>
          <a:bodyPr/>
          <a:lstStyle>
            <a:lvl1pPr>
              <a:defRPr sz="6000" cap="none" spc="0">
                <a:solidFill>
                  <a:srgbClr val="FFBC00"/>
                </a:solidFill>
                <a:latin typeface="+mn-lt"/>
                <a:ea typeface="+mn-ea"/>
                <a:cs typeface="+mn-cs"/>
                <a:sym typeface="Helvetica Neue Light"/>
              </a:defRPr>
            </a:lvl1pPr>
          </a:lstStyle>
          <a:p>
            <a:r>
              <a:t>Title Text</a:t>
            </a:r>
          </a:p>
        </p:txBody>
      </p:sp>
      <p:sp>
        <p:nvSpPr>
          <p:cNvPr id="201" name="Body Level One…"/>
          <p:cNvSpPr txBox="1">
            <a:spLocks noGrp="1"/>
          </p:cNvSpPr>
          <p:nvPr>
            <p:ph type="body" sz="quarter" idx="1"/>
          </p:nvPr>
        </p:nvSpPr>
        <p:spPr>
          <a:xfrm>
            <a:off x="17983198" y="6858000"/>
            <a:ext cx="4686301" cy="5143500"/>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0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ubtitle &amp; Photo">
    <p:bg>
      <p:bgPr>
        <a:solidFill>
          <a:srgbClr val="FFFFFF"/>
        </a:solidFill>
        <a:effectLst/>
      </p:bgPr>
    </p:bg>
    <p:spTree>
      <p:nvGrpSpPr>
        <p:cNvPr id="1" name=""/>
        <p:cNvGrpSpPr/>
        <p:nvPr/>
      </p:nvGrpSpPr>
      <p:grpSpPr>
        <a:xfrm>
          <a:off x="0" y="0"/>
          <a:ext cx="0" cy="0"/>
          <a:chOff x="0" y="0"/>
          <a:chExt cx="0" cy="0"/>
        </a:xfrm>
      </p:grpSpPr>
      <p:sp>
        <p:nvSpPr>
          <p:cNvPr id="23" name="Rectangle"/>
          <p:cNvSpPr/>
          <p:nvPr/>
        </p:nvSpPr>
        <p:spPr>
          <a:xfrm>
            <a:off x="9169400" y="685800"/>
            <a:ext cx="14528800"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4" name="Title Text"/>
          <p:cNvSpPr txBox="1">
            <a:spLocks noGrp="1"/>
          </p:cNvSpPr>
          <p:nvPr>
            <p:ph type="title"/>
          </p:nvPr>
        </p:nvSpPr>
        <p:spPr>
          <a:xfrm>
            <a:off x="10541003" y="4449661"/>
            <a:ext cx="11785594" cy="4816678"/>
          </a:xfrm>
          <a:prstGeom prst="rect">
            <a:avLst/>
          </a:prstGeom>
        </p:spPr>
        <p:txBody>
          <a:bodyPr/>
          <a:lstStyle>
            <a:lvl1pPr>
              <a:lnSpc>
                <a:spcPct val="90000"/>
              </a:lnSpc>
              <a:defRPr sz="9600" cap="none" spc="0">
                <a:solidFill>
                  <a:srgbClr val="FFBC00"/>
                </a:solidFill>
                <a:latin typeface="+mn-lt"/>
                <a:ea typeface="+mn-ea"/>
                <a:cs typeface="+mn-cs"/>
                <a:sym typeface="Helvetica Neue Light"/>
              </a:defRPr>
            </a:lvl1pPr>
          </a:lstStyle>
          <a:p>
            <a:r>
              <a:t>Title Text</a:t>
            </a:r>
          </a:p>
        </p:txBody>
      </p:sp>
      <p:sp>
        <p:nvSpPr>
          <p:cNvPr id="25" name="placeholder-base--neutralHD.jpg"/>
          <p:cNvSpPr>
            <a:spLocks noGrp="1"/>
          </p:cNvSpPr>
          <p:nvPr>
            <p:ph type="pic" sz="half" idx="13"/>
          </p:nvPr>
        </p:nvSpPr>
        <p:spPr>
          <a:xfrm>
            <a:off x="685800" y="685800"/>
            <a:ext cx="8229628" cy="12344441"/>
          </a:xfrm>
          <a:prstGeom prst="rect">
            <a:avLst/>
          </a:prstGeom>
        </p:spPr>
        <p:txBody>
          <a:bodyPr lIns="91439" tIns="45719" rIns="91439" bIns="45719">
            <a:noAutofit/>
          </a:bodyPr>
          <a:lstStyle/>
          <a:p>
            <a:endParaRPr/>
          </a:p>
        </p:txBody>
      </p:sp>
      <p:sp>
        <p:nvSpPr>
          <p:cNvPr id="26" name="Body Level One…"/>
          <p:cNvSpPr txBox="1">
            <a:spLocks noGrp="1"/>
          </p:cNvSpPr>
          <p:nvPr>
            <p:ph type="body" sz="quarter" idx="1"/>
          </p:nvPr>
        </p:nvSpPr>
        <p:spPr>
          <a:xfrm>
            <a:off x="10541003" y="9266338"/>
            <a:ext cx="11785594" cy="2392262"/>
          </a:xfrm>
          <a:prstGeom prst="rect">
            <a:avLst/>
          </a:prstGeom>
        </p:spPr>
        <p:txBody>
          <a:bodyPr/>
          <a:lstStyle>
            <a:lvl1pPr algn="l">
              <a:defRPr sz="4200">
                <a:solidFill>
                  <a:srgbClr val="FFFFFF"/>
                </a:solidFill>
                <a:latin typeface="+mn-lt"/>
                <a:ea typeface="+mn-ea"/>
                <a:cs typeface="+mn-cs"/>
                <a:sym typeface="Helvetica Neue Light"/>
              </a:defRPr>
            </a:lvl1pPr>
            <a:lvl2pPr algn="l">
              <a:defRPr sz="4200">
                <a:solidFill>
                  <a:srgbClr val="FFFFFF"/>
                </a:solidFill>
                <a:latin typeface="+mn-lt"/>
                <a:ea typeface="+mn-ea"/>
                <a:cs typeface="+mn-cs"/>
                <a:sym typeface="Helvetica Neue Light"/>
              </a:defRPr>
            </a:lvl2pPr>
            <a:lvl3pPr algn="l">
              <a:defRPr sz="4200">
                <a:solidFill>
                  <a:srgbClr val="FFFFFF"/>
                </a:solidFill>
                <a:latin typeface="+mn-lt"/>
                <a:ea typeface="+mn-ea"/>
                <a:cs typeface="+mn-cs"/>
                <a:sym typeface="Helvetica Neue Light"/>
              </a:defRPr>
            </a:lvl3pPr>
            <a:lvl4pPr algn="l">
              <a:defRPr sz="4200">
                <a:solidFill>
                  <a:srgbClr val="FFFFFF"/>
                </a:solidFill>
                <a:latin typeface="+mn-lt"/>
                <a:ea typeface="+mn-ea"/>
                <a:cs typeface="+mn-cs"/>
                <a:sym typeface="Helvetica Neue Light"/>
              </a:defRPr>
            </a:lvl4pPr>
            <a:lvl5pPr algn="l">
              <a:defRPr sz="42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xfrm>
            <a:off x="21285936" y="12036142"/>
            <a:ext cx="2081327"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aption Photo Left">
    <p:bg>
      <p:bgPr>
        <a:solidFill>
          <a:srgbClr val="FFFFFF"/>
        </a:solidFill>
        <a:effectLst/>
      </p:bgPr>
    </p:bg>
    <p:spTree>
      <p:nvGrpSpPr>
        <p:cNvPr id="1" name=""/>
        <p:cNvGrpSpPr/>
        <p:nvPr/>
      </p:nvGrpSpPr>
      <p:grpSpPr>
        <a:xfrm>
          <a:off x="0" y="0"/>
          <a:ext cx="0" cy="0"/>
          <a:chOff x="0" y="0"/>
          <a:chExt cx="0" cy="0"/>
        </a:xfrm>
      </p:grpSpPr>
      <p:sp>
        <p:nvSpPr>
          <p:cNvPr id="209" name="placeholder-base--neutralHD.jpg"/>
          <p:cNvSpPr>
            <a:spLocks noGrp="1"/>
          </p:cNvSpPr>
          <p:nvPr>
            <p:ph type="pic" sz="half" idx="13"/>
          </p:nvPr>
        </p:nvSpPr>
        <p:spPr>
          <a:xfrm>
            <a:off x="14791239" y="684670"/>
            <a:ext cx="8912800" cy="12346773"/>
          </a:xfrm>
          <a:prstGeom prst="rect">
            <a:avLst/>
          </a:prstGeom>
        </p:spPr>
        <p:txBody>
          <a:bodyPr lIns="91439" tIns="45719" rIns="91439" bIns="45719">
            <a:noAutofit/>
          </a:bodyPr>
          <a:lstStyle/>
          <a:p>
            <a:endParaRPr/>
          </a:p>
        </p:txBody>
      </p:sp>
      <p:sp>
        <p:nvSpPr>
          <p:cNvPr id="210" name="Rectangle"/>
          <p:cNvSpPr/>
          <p:nvPr/>
        </p:nvSpPr>
        <p:spPr>
          <a:xfrm>
            <a:off x="685800" y="685800"/>
            <a:ext cx="13606668"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11" name="Title Text"/>
          <p:cNvSpPr txBox="1">
            <a:spLocks noGrp="1"/>
          </p:cNvSpPr>
          <p:nvPr>
            <p:ph type="title"/>
          </p:nvPr>
        </p:nvSpPr>
        <p:spPr>
          <a:xfrm>
            <a:off x="1714503" y="3402119"/>
            <a:ext cx="4686301" cy="3458647"/>
          </a:xfrm>
          <a:prstGeom prst="rect">
            <a:avLst/>
          </a:prstGeom>
        </p:spPr>
        <p:txBody>
          <a:bodyPr/>
          <a:lstStyle>
            <a:lvl1pPr>
              <a:defRPr sz="6000" cap="none" spc="0">
                <a:solidFill>
                  <a:srgbClr val="FFBC00"/>
                </a:solidFill>
                <a:latin typeface="+mn-lt"/>
                <a:ea typeface="+mn-ea"/>
                <a:cs typeface="+mn-cs"/>
                <a:sym typeface="Helvetica Neue Light"/>
              </a:defRPr>
            </a:lvl1pPr>
          </a:lstStyle>
          <a:p>
            <a:r>
              <a:t>Title Text</a:t>
            </a:r>
          </a:p>
        </p:txBody>
      </p:sp>
      <p:sp>
        <p:nvSpPr>
          <p:cNvPr id="212" name="Body Level One…"/>
          <p:cNvSpPr txBox="1">
            <a:spLocks noGrp="1"/>
          </p:cNvSpPr>
          <p:nvPr>
            <p:ph type="body" sz="quarter" idx="1"/>
          </p:nvPr>
        </p:nvSpPr>
        <p:spPr>
          <a:xfrm>
            <a:off x="1714503" y="6858000"/>
            <a:ext cx="4686301" cy="5143500"/>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Caption Photo Right">
    <p:bg>
      <p:bgPr>
        <a:solidFill>
          <a:srgbClr val="FFFFFF"/>
        </a:solidFill>
        <a:effectLst/>
      </p:bgPr>
    </p:bg>
    <p:spTree>
      <p:nvGrpSpPr>
        <p:cNvPr id="1" name=""/>
        <p:cNvGrpSpPr/>
        <p:nvPr/>
      </p:nvGrpSpPr>
      <p:grpSpPr>
        <a:xfrm>
          <a:off x="0" y="0"/>
          <a:ext cx="0" cy="0"/>
          <a:chOff x="0" y="0"/>
          <a:chExt cx="0" cy="0"/>
        </a:xfrm>
      </p:grpSpPr>
      <p:sp>
        <p:nvSpPr>
          <p:cNvPr id="220" name="placeholder-base--neutralHD.jpg"/>
          <p:cNvSpPr>
            <a:spLocks noGrp="1"/>
          </p:cNvSpPr>
          <p:nvPr>
            <p:ph type="pic" idx="13"/>
          </p:nvPr>
        </p:nvSpPr>
        <p:spPr>
          <a:xfrm>
            <a:off x="610460" y="685799"/>
            <a:ext cx="16020533" cy="12344515"/>
          </a:xfrm>
          <a:prstGeom prst="rect">
            <a:avLst/>
          </a:prstGeom>
        </p:spPr>
        <p:txBody>
          <a:bodyPr lIns="91439" tIns="45719" rIns="91439" bIns="45719">
            <a:noAutofit/>
          </a:bodyPr>
          <a:lstStyle/>
          <a:p>
            <a:endParaRPr/>
          </a:p>
        </p:txBody>
      </p:sp>
      <p:sp>
        <p:nvSpPr>
          <p:cNvPr id="221" name="Rectangle"/>
          <p:cNvSpPr/>
          <p:nvPr/>
        </p:nvSpPr>
        <p:spPr>
          <a:xfrm>
            <a:off x="16916400" y="685799"/>
            <a:ext cx="6743707"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22" name="Title Text"/>
          <p:cNvSpPr txBox="1">
            <a:spLocks noGrp="1"/>
          </p:cNvSpPr>
          <p:nvPr>
            <p:ph type="title"/>
          </p:nvPr>
        </p:nvSpPr>
        <p:spPr>
          <a:xfrm>
            <a:off x="17945103" y="3402119"/>
            <a:ext cx="4686301" cy="3458646"/>
          </a:xfrm>
          <a:prstGeom prst="rect">
            <a:avLst/>
          </a:prstGeom>
        </p:spPr>
        <p:txBody>
          <a:bodyPr/>
          <a:lstStyle>
            <a:lvl1pPr>
              <a:defRPr sz="6000" cap="none" spc="0">
                <a:solidFill>
                  <a:srgbClr val="FFBC00"/>
                </a:solidFill>
                <a:latin typeface="+mn-lt"/>
                <a:ea typeface="+mn-ea"/>
                <a:cs typeface="+mn-cs"/>
                <a:sym typeface="Helvetica Neue Light"/>
              </a:defRPr>
            </a:lvl1pPr>
          </a:lstStyle>
          <a:p>
            <a:r>
              <a:t>Title Text</a:t>
            </a:r>
          </a:p>
        </p:txBody>
      </p:sp>
      <p:sp>
        <p:nvSpPr>
          <p:cNvPr id="223" name="Body Level One…"/>
          <p:cNvSpPr txBox="1">
            <a:spLocks noGrp="1"/>
          </p:cNvSpPr>
          <p:nvPr>
            <p:ph type="body" sz="quarter" idx="1"/>
          </p:nvPr>
        </p:nvSpPr>
        <p:spPr>
          <a:xfrm>
            <a:off x="17945103" y="6858000"/>
            <a:ext cx="4686301" cy="5143500"/>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24"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aption Photo - 3 Up">
    <p:bg>
      <p:bgPr>
        <a:solidFill>
          <a:srgbClr val="FFFFFF"/>
        </a:solidFill>
        <a:effectLst/>
      </p:bgPr>
    </p:bg>
    <p:spTree>
      <p:nvGrpSpPr>
        <p:cNvPr id="1" name=""/>
        <p:cNvGrpSpPr/>
        <p:nvPr/>
      </p:nvGrpSpPr>
      <p:grpSpPr>
        <a:xfrm>
          <a:off x="0" y="0"/>
          <a:ext cx="0" cy="0"/>
          <a:chOff x="0" y="0"/>
          <a:chExt cx="0" cy="0"/>
        </a:xfrm>
      </p:grpSpPr>
      <p:sp>
        <p:nvSpPr>
          <p:cNvPr id="231" name="placeholder-base--neutralHD.jpg"/>
          <p:cNvSpPr>
            <a:spLocks noGrp="1"/>
          </p:cNvSpPr>
          <p:nvPr>
            <p:ph type="pic" sz="half" idx="13"/>
          </p:nvPr>
        </p:nvSpPr>
        <p:spPr>
          <a:xfrm>
            <a:off x="685800" y="685800"/>
            <a:ext cx="7877275" cy="12344514"/>
          </a:xfrm>
          <a:prstGeom prst="rect">
            <a:avLst/>
          </a:prstGeom>
        </p:spPr>
        <p:txBody>
          <a:bodyPr lIns="91439" tIns="45719" rIns="91439" bIns="45719">
            <a:noAutofit/>
          </a:bodyPr>
          <a:lstStyle/>
          <a:p>
            <a:endParaRPr/>
          </a:p>
        </p:txBody>
      </p:sp>
      <p:sp>
        <p:nvSpPr>
          <p:cNvPr id="232" name="placeholder-base--neutralHD.jpg"/>
          <p:cNvSpPr>
            <a:spLocks noGrp="1"/>
          </p:cNvSpPr>
          <p:nvPr>
            <p:ph type="pic" sz="quarter" idx="14"/>
          </p:nvPr>
        </p:nvSpPr>
        <p:spPr>
          <a:xfrm>
            <a:off x="8804275" y="6995369"/>
            <a:ext cx="7894951" cy="6039926"/>
          </a:xfrm>
          <a:prstGeom prst="rect">
            <a:avLst/>
          </a:prstGeom>
        </p:spPr>
        <p:txBody>
          <a:bodyPr lIns="91439" tIns="45719" rIns="91439" bIns="45719">
            <a:noAutofit/>
          </a:bodyPr>
          <a:lstStyle/>
          <a:p>
            <a:endParaRPr/>
          </a:p>
        </p:txBody>
      </p:sp>
      <p:sp>
        <p:nvSpPr>
          <p:cNvPr id="233" name="placeholder-base--neutralHD.jpg"/>
          <p:cNvSpPr>
            <a:spLocks noGrp="1"/>
          </p:cNvSpPr>
          <p:nvPr>
            <p:ph type="pic" sz="quarter" idx="15"/>
          </p:nvPr>
        </p:nvSpPr>
        <p:spPr>
          <a:xfrm>
            <a:off x="8815786" y="685800"/>
            <a:ext cx="7871929" cy="6039926"/>
          </a:xfrm>
          <a:prstGeom prst="rect">
            <a:avLst/>
          </a:prstGeom>
        </p:spPr>
        <p:txBody>
          <a:bodyPr lIns="91439" tIns="45719" rIns="91439" bIns="45719">
            <a:noAutofit/>
          </a:bodyPr>
          <a:lstStyle/>
          <a:p>
            <a:endParaRPr/>
          </a:p>
        </p:txBody>
      </p:sp>
      <p:sp>
        <p:nvSpPr>
          <p:cNvPr id="234" name="Rectangle"/>
          <p:cNvSpPr/>
          <p:nvPr/>
        </p:nvSpPr>
        <p:spPr>
          <a:xfrm>
            <a:off x="16953343" y="685800"/>
            <a:ext cx="6744857"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35" name="Title Text"/>
          <p:cNvSpPr txBox="1">
            <a:spLocks noGrp="1"/>
          </p:cNvSpPr>
          <p:nvPr>
            <p:ph type="title"/>
          </p:nvPr>
        </p:nvSpPr>
        <p:spPr>
          <a:xfrm>
            <a:off x="17982043" y="3402119"/>
            <a:ext cx="4687456" cy="3458647"/>
          </a:xfrm>
          <a:prstGeom prst="rect">
            <a:avLst/>
          </a:prstGeom>
        </p:spPr>
        <p:txBody>
          <a:bodyPr/>
          <a:lstStyle>
            <a:lvl1pPr>
              <a:defRPr sz="6000" cap="none" spc="0">
                <a:solidFill>
                  <a:srgbClr val="FFBC00"/>
                </a:solidFill>
                <a:latin typeface="+mn-lt"/>
                <a:ea typeface="+mn-ea"/>
                <a:cs typeface="+mn-cs"/>
                <a:sym typeface="Helvetica Neue Light"/>
              </a:defRPr>
            </a:lvl1pPr>
          </a:lstStyle>
          <a:p>
            <a:r>
              <a:t>Title Text</a:t>
            </a:r>
          </a:p>
        </p:txBody>
      </p:sp>
      <p:sp>
        <p:nvSpPr>
          <p:cNvPr id="236" name="Body Level One…"/>
          <p:cNvSpPr txBox="1">
            <a:spLocks noGrp="1"/>
          </p:cNvSpPr>
          <p:nvPr>
            <p:ph type="body" sz="quarter" idx="1"/>
          </p:nvPr>
        </p:nvSpPr>
        <p:spPr>
          <a:xfrm>
            <a:off x="17982045" y="6858000"/>
            <a:ext cx="4687452" cy="5143500"/>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37"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Caption Photo - 3 Up Alt">
    <p:bg>
      <p:bgPr>
        <a:solidFill>
          <a:srgbClr val="FFFFFF"/>
        </a:solidFill>
        <a:effectLst/>
      </p:bgPr>
    </p:bg>
    <p:spTree>
      <p:nvGrpSpPr>
        <p:cNvPr id="1" name=""/>
        <p:cNvGrpSpPr/>
        <p:nvPr/>
      </p:nvGrpSpPr>
      <p:grpSpPr>
        <a:xfrm>
          <a:off x="0" y="0"/>
          <a:ext cx="0" cy="0"/>
          <a:chOff x="0" y="0"/>
          <a:chExt cx="0" cy="0"/>
        </a:xfrm>
      </p:grpSpPr>
      <p:sp>
        <p:nvSpPr>
          <p:cNvPr id="244" name="placeholder-base--neutralHD.jpg"/>
          <p:cNvSpPr>
            <a:spLocks noGrp="1"/>
          </p:cNvSpPr>
          <p:nvPr>
            <p:ph type="pic" sz="quarter" idx="13"/>
          </p:nvPr>
        </p:nvSpPr>
        <p:spPr>
          <a:xfrm>
            <a:off x="15826183" y="6985000"/>
            <a:ext cx="7871930" cy="6039926"/>
          </a:xfrm>
          <a:prstGeom prst="rect">
            <a:avLst/>
          </a:prstGeom>
        </p:spPr>
        <p:txBody>
          <a:bodyPr lIns="91439" tIns="45719" rIns="91439" bIns="45719">
            <a:noAutofit/>
          </a:bodyPr>
          <a:lstStyle/>
          <a:p>
            <a:endParaRPr/>
          </a:p>
        </p:txBody>
      </p:sp>
      <p:sp>
        <p:nvSpPr>
          <p:cNvPr id="245" name="placeholder-base--neutralHD.jpg"/>
          <p:cNvSpPr>
            <a:spLocks noGrp="1"/>
          </p:cNvSpPr>
          <p:nvPr>
            <p:ph type="pic" sz="half" idx="14"/>
          </p:nvPr>
        </p:nvSpPr>
        <p:spPr>
          <a:xfrm>
            <a:off x="7683505" y="685800"/>
            <a:ext cx="16020533" cy="6045314"/>
          </a:xfrm>
          <a:prstGeom prst="rect">
            <a:avLst/>
          </a:prstGeom>
        </p:spPr>
        <p:txBody>
          <a:bodyPr lIns="91439" tIns="45719" rIns="91439" bIns="45719">
            <a:noAutofit/>
          </a:bodyPr>
          <a:lstStyle/>
          <a:p>
            <a:endParaRPr/>
          </a:p>
        </p:txBody>
      </p:sp>
      <p:sp>
        <p:nvSpPr>
          <p:cNvPr id="246" name="Rectangle"/>
          <p:cNvSpPr/>
          <p:nvPr/>
        </p:nvSpPr>
        <p:spPr>
          <a:xfrm>
            <a:off x="685800" y="685800"/>
            <a:ext cx="6743707"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47" name="Title Text"/>
          <p:cNvSpPr txBox="1">
            <a:spLocks noGrp="1"/>
          </p:cNvSpPr>
          <p:nvPr>
            <p:ph type="title"/>
          </p:nvPr>
        </p:nvSpPr>
        <p:spPr>
          <a:xfrm>
            <a:off x="1714503" y="3402119"/>
            <a:ext cx="4686301" cy="3458647"/>
          </a:xfrm>
          <a:prstGeom prst="rect">
            <a:avLst/>
          </a:prstGeom>
        </p:spPr>
        <p:txBody>
          <a:bodyPr/>
          <a:lstStyle>
            <a:lvl1pPr>
              <a:defRPr sz="6000" cap="none" spc="0">
                <a:solidFill>
                  <a:srgbClr val="FFBC00"/>
                </a:solidFill>
                <a:latin typeface="+mn-lt"/>
                <a:ea typeface="+mn-ea"/>
                <a:cs typeface="+mn-cs"/>
                <a:sym typeface="Helvetica Neue Light"/>
              </a:defRPr>
            </a:lvl1pPr>
          </a:lstStyle>
          <a:p>
            <a:r>
              <a:t>Title Text</a:t>
            </a:r>
          </a:p>
        </p:txBody>
      </p:sp>
      <p:sp>
        <p:nvSpPr>
          <p:cNvPr id="248" name="Body Level One…"/>
          <p:cNvSpPr txBox="1">
            <a:spLocks noGrp="1"/>
          </p:cNvSpPr>
          <p:nvPr>
            <p:ph type="body" sz="quarter" idx="1"/>
          </p:nvPr>
        </p:nvSpPr>
        <p:spPr>
          <a:xfrm>
            <a:off x="1714503" y="6858000"/>
            <a:ext cx="4686301" cy="5143500"/>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49" name="placeholder-base--neutralHD.jpg"/>
          <p:cNvSpPr>
            <a:spLocks noGrp="1"/>
          </p:cNvSpPr>
          <p:nvPr>
            <p:ph type="pic" sz="quarter" idx="15"/>
          </p:nvPr>
        </p:nvSpPr>
        <p:spPr>
          <a:xfrm>
            <a:off x="7683505" y="6985000"/>
            <a:ext cx="7871930" cy="6039926"/>
          </a:xfrm>
          <a:prstGeom prst="rect">
            <a:avLst/>
          </a:prstGeom>
        </p:spPr>
        <p:txBody>
          <a:bodyPr lIns="91439" tIns="45719" rIns="91439" bIns="45719">
            <a:noAutofit/>
          </a:bodyPr>
          <a:lstStyle/>
          <a:p>
            <a:endParaRPr/>
          </a:p>
        </p:txBody>
      </p:sp>
      <p:sp>
        <p:nvSpPr>
          <p:cNvPr id="250"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Caption Bottom Photo - 3 Up">
    <p:bg>
      <p:bgPr>
        <a:solidFill>
          <a:srgbClr val="FFFFFF"/>
        </a:solidFill>
        <a:effectLst/>
      </p:bgPr>
    </p:bg>
    <p:spTree>
      <p:nvGrpSpPr>
        <p:cNvPr id="1" name=""/>
        <p:cNvGrpSpPr/>
        <p:nvPr/>
      </p:nvGrpSpPr>
      <p:grpSpPr>
        <a:xfrm>
          <a:off x="0" y="0"/>
          <a:ext cx="0" cy="0"/>
          <a:chOff x="0" y="0"/>
          <a:chExt cx="0" cy="0"/>
        </a:xfrm>
      </p:grpSpPr>
      <p:sp>
        <p:nvSpPr>
          <p:cNvPr id="257" name="placeholder-base--neutralHD.jpg"/>
          <p:cNvSpPr>
            <a:spLocks noGrp="1"/>
          </p:cNvSpPr>
          <p:nvPr>
            <p:ph type="pic" sz="half" idx="13"/>
          </p:nvPr>
        </p:nvSpPr>
        <p:spPr>
          <a:xfrm>
            <a:off x="688974" y="685800"/>
            <a:ext cx="17043214" cy="6731117"/>
          </a:xfrm>
          <a:prstGeom prst="rect">
            <a:avLst/>
          </a:prstGeom>
        </p:spPr>
        <p:txBody>
          <a:bodyPr lIns="91439" tIns="45719" rIns="91439" bIns="45719">
            <a:noAutofit/>
          </a:bodyPr>
          <a:lstStyle/>
          <a:p>
            <a:endParaRPr/>
          </a:p>
        </p:txBody>
      </p:sp>
      <p:sp>
        <p:nvSpPr>
          <p:cNvPr id="258" name="Rectangle"/>
          <p:cNvSpPr/>
          <p:nvPr/>
        </p:nvSpPr>
        <p:spPr>
          <a:xfrm>
            <a:off x="685800" y="7670800"/>
            <a:ext cx="11423651" cy="5359400"/>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59" name="placeholder-base--neutralHD.jpg"/>
          <p:cNvSpPr>
            <a:spLocks noGrp="1"/>
          </p:cNvSpPr>
          <p:nvPr>
            <p:ph type="pic" sz="quarter" idx="14"/>
          </p:nvPr>
        </p:nvSpPr>
        <p:spPr>
          <a:xfrm>
            <a:off x="12369800" y="7670656"/>
            <a:ext cx="5365329" cy="5359726"/>
          </a:xfrm>
          <a:prstGeom prst="rect">
            <a:avLst/>
          </a:prstGeom>
        </p:spPr>
        <p:txBody>
          <a:bodyPr lIns="91439" tIns="45719" rIns="91439" bIns="45719">
            <a:noAutofit/>
          </a:bodyPr>
          <a:lstStyle/>
          <a:p>
            <a:endParaRPr/>
          </a:p>
        </p:txBody>
      </p:sp>
      <p:sp>
        <p:nvSpPr>
          <p:cNvPr id="260" name="placeholder-base--neutralHD.jpg"/>
          <p:cNvSpPr>
            <a:spLocks noGrp="1"/>
          </p:cNvSpPr>
          <p:nvPr>
            <p:ph type="pic" sz="half" idx="15"/>
          </p:nvPr>
        </p:nvSpPr>
        <p:spPr>
          <a:xfrm>
            <a:off x="17995502" y="685799"/>
            <a:ext cx="5714814" cy="12344584"/>
          </a:xfrm>
          <a:prstGeom prst="rect">
            <a:avLst/>
          </a:prstGeom>
        </p:spPr>
        <p:txBody>
          <a:bodyPr lIns="91439" tIns="45719" rIns="91439" bIns="45719">
            <a:noAutofit/>
          </a:bodyPr>
          <a:lstStyle/>
          <a:p>
            <a:endParaRPr/>
          </a:p>
        </p:txBody>
      </p:sp>
      <p:sp>
        <p:nvSpPr>
          <p:cNvPr id="261" name="Title Text"/>
          <p:cNvSpPr txBox="1">
            <a:spLocks noGrp="1"/>
          </p:cNvSpPr>
          <p:nvPr>
            <p:ph type="title"/>
          </p:nvPr>
        </p:nvSpPr>
        <p:spPr>
          <a:xfrm>
            <a:off x="1714502" y="8699500"/>
            <a:ext cx="9366248" cy="1167758"/>
          </a:xfrm>
          <a:prstGeom prst="rect">
            <a:avLst/>
          </a:prstGeom>
        </p:spPr>
        <p:txBody>
          <a:bodyPr/>
          <a:lstStyle>
            <a:lvl1pPr>
              <a:defRPr sz="6000" cap="none" spc="0">
                <a:solidFill>
                  <a:srgbClr val="FFBC00"/>
                </a:solidFill>
                <a:latin typeface="+mn-lt"/>
                <a:ea typeface="+mn-ea"/>
                <a:cs typeface="+mn-cs"/>
                <a:sym typeface="Helvetica Neue Light"/>
              </a:defRPr>
            </a:lvl1pPr>
          </a:lstStyle>
          <a:p>
            <a:r>
              <a:t>Title Text</a:t>
            </a:r>
          </a:p>
        </p:txBody>
      </p:sp>
      <p:sp>
        <p:nvSpPr>
          <p:cNvPr id="262" name="Body Level One…"/>
          <p:cNvSpPr txBox="1">
            <a:spLocks noGrp="1"/>
          </p:cNvSpPr>
          <p:nvPr>
            <p:ph type="body" sz="quarter" idx="1"/>
          </p:nvPr>
        </p:nvSpPr>
        <p:spPr>
          <a:xfrm>
            <a:off x="1714502" y="9867256"/>
            <a:ext cx="9366248" cy="2134244"/>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xfrm>
            <a:off x="21273972" y="12040161"/>
            <a:ext cx="2081327"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FFFFFF"/>
        </a:solidFill>
        <a:effectLst/>
      </p:bgPr>
    </p:bg>
    <p:spTree>
      <p:nvGrpSpPr>
        <p:cNvPr id="1" name=""/>
        <p:cNvGrpSpPr/>
        <p:nvPr/>
      </p:nvGrpSpPr>
      <p:grpSpPr>
        <a:xfrm>
          <a:off x="0" y="0"/>
          <a:ext cx="0" cy="0"/>
          <a:chOff x="0" y="0"/>
          <a:chExt cx="0" cy="0"/>
        </a:xfrm>
      </p:grpSpPr>
      <p:sp>
        <p:nvSpPr>
          <p:cNvPr id="270" name="placeholder-base--neutralHD.jpg"/>
          <p:cNvSpPr>
            <a:spLocks noGrp="1"/>
          </p:cNvSpPr>
          <p:nvPr>
            <p:ph type="pic" idx="13"/>
          </p:nvPr>
        </p:nvSpPr>
        <p:spPr>
          <a:xfrm>
            <a:off x="679961" y="685800"/>
            <a:ext cx="23024090" cy="12344514"/>
          </a:xfrm>
          <a:prstGeom prst="rect">
            <a:avLst/>
          </a:prstGeom>
        </p:spPr>
        <p:txBody>
          <a:bodyPr lIns="91439" tIns="45719" rIns="91439" bIns="45719">
            <a:noAutofit/>
          </a:bodyPr>
          <a:lstStyle/>
          <a:p>
            <a:endParaRPr/>
          </a:p>
        </p:txBody>
      </p:sp>
      <p:sp>
        <p:nvSpPr>
          <p:cNvPr id="271" name="Slide Number"/>
          <p:cNvSpPr txBox="1">
            <a:spLocks noGrp="1"/>
          </p:cNvSpPr>
          <p:nvPr>
            <p:ph type="sldNum" sz="quarter" idx="2"/>
          </p:nvPr>
        </p:nvSpPr>
        <p:spPr>
          <a:xfrm>
            <a:off x="21285483" y="12040161"/>
            <a:ext cx="2081327"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FFFFFF"/>
        </a:solidFill>
        <a:effectLst/>
      </p:bgPr>
    </p:bg>
    <p:spTree>
      <p:nvGrpSpPr>
        <p:cNvPr id="1" name=""/>
        <p:cNvGrpSpPr/>
        <p:nvPr/>
      </p:nvGrpSpPr>
      <p:grpSpPr>
        <a:xfrm>
          <a:off x="0" y="0"/>
          <a:ext cx="0" cy="0"/>
          <a:chOff x="0" y="0"/>
          <a:chExt cx="0" cy="0"/>
        </a:xfrm>
      </p:grpSpPr>
      <p:sp>
        <p:nvSpPr>
          <p:cNvPr id="278" name="placeholder-base--neutralHD.jpg"/>
          <p:cNvSpPr>
            <a:spLocks noGrp="1"/>
          </p:cNvSpPr>
          <p:nvPr>
            <p:ph type="pic" sz="quarter" idx="13"/>
          </p:nvPr>
        </p:nvSpPr>
        <p:spPr>
          <a:xfrm>
            <a:off x="15485747" y="6995369"/>
            <a:ext cx="8235172" cy="6039926"/>
          </a:xfrm>
          <a:prstGeom prst="rect">
            <a:avLst/>
          </a:prstGeom>
        </p:spPr>
        <p:txBody>
          <a:bodyPr lIns="91439" tIns="45719" rIns="91439" bIns="45719">
            <a:noAutofit/>
          </a:bodyPr>
          <a:lstStyle/>
          <a:p>
            <a:endParaRPr/>
          </a:p>
        </p:txBody>
      </p:sp>
      <p:sp>
        <p:nvSpPr>
          <p:cNvPr id="279" name="placeholder-base--neutralHD.jpg"/>
          <p:cNvSpPr>
            <a:spLocks noGrp="1"/>
          </p:cNvSpPr>
          <p:nvPr>
            <p:ph type="pic" idx="14"/>
          </p:nvPr>
        </p:nvSpPr>
        <p:spPr>
          <a:xfrm>
            <a:off x="679961" y="685800"/>
            <a:ext cx="14540493" cy="12344514"/>
          </a:xfrm>
          <a:prstGeom prst="rect">
            <a:avLst/>
          </a:prstGeom>
        </p:spPr>
        <p:txBody>
          <a:bodyPr lIns="91439" tIns="45719" rIns="91439" bIns="45719">
            <a:noAutofit/>
          </a:bodyPr>
          <a:lstStyle/>
          <a:p>
            <a:endParaRPr/>
          </a:p>
        </p:txBody>
      </p:sp>
      <p:sp>
        <p:nvSpPr>
          <p:cNvPr id="280" name="placeholder-base--neutralHD.jpg"/>
          <p:cNvSpPr>
            <a:spLocks noGrp="1"/>
          </p:cNvSpPr>
          <p:nvPr>
            <p:ph type="pic" sz="quarter" idx="15"/>
          </p:nvPr>
        </p:nvSpPr>
        <p:spPr>
          <a:xfrm>
            <a:off x="15474371" y="685800"/>
            <a:ext cx="8235220" cy="6039926"/>
          </a:xfrm>
          <a:prstGeom prst="rect">
            <a:avLst/>
          </a:prstGeom>
        </p:spPr>
        <p:txBody>
          <a:bodyPr lIns="91439" tIns="45719" rIns="91439" bIns="45719">
            <a:noAutofit/>
          </a:bodyPr>
          <a:lstStyle/>
          <a:p>
            <a:endParaRPr/>
          </a:p>
        </p:txBody>
      </p:sp>
      <p:sp>
        <p:nvSpPr>
          <p:cNvPr id="281" name="Slide Number"/>
          <p:cNvSpPr txBox="1">
            <a:spLocks noGrp="1"/>
          </p:cNvSpPr>
          <p:nvPr>
            <p:ph type="sldNum" sz="quarter" idx="2"/>
          </p:nvPr>
        </p:nvSpPr>
        <p:spPr>
          <a:xfrm>
            <a:off x="21285483" y="12040161"/>
            <a:ext cx="2081327"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Caption">
    <p:bg>
      <p:bgPr>
        <a:solidFill>
          <a:srgbClr val="FFFFFF"/>
        </a:solidFill>
        <a:effectLst/>
      </p:bgPr>
    </p:bg>
    <p:spTree>
      <p:nvGrpSpPr>
        <p:cNvPr id="1" name=""/>
        <p:cNvGrpSpPr/>
        <p:nvPr/>
      </p:nvGrpSpPr>
      <p:grpSpPr>
        <a:xfrm>
          <a:off x="0" y="0"/>
          <a:ext cx="0" cy="0"/>
          <a:chOff x="0" y="0"/>
          <a:chExt cx="0" cy="0"/>
        </a:xfrm>
      </p:grpSpPr>
      <p:sp>
        <p:nvSpPr>
          <p:cNvPr id="288"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89" name="Title Text"/>
          <p:cNvSpPr txBox="1">
            <a:spLocks noGrp="1"/>
          </p:cNvSpPr>
          <p:nvPr>
            <p:ph type="title"/>
          </p:nvPr>
        </p:nvSpPr>
        <p:spPr>
          <a:xfrm>
            <a:off x="1714503" y="3704262"/>
            <a:ext cx="18439821" cy="6162996"/>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290" name="Body Level One…"/>
          <p:cNvSpPr txBox="1">
            <a:spLocks noGrp="1"/>
          </p:cNvSpPr>
          <p:nvPr>
            <p:ph type="body" sz="quarter" idx="1"/>
          </p:nvPr>
        </p:nvSpPr>
        <p:spPr>
          <a:xfrm>
            <a:off x="1714503" y="9867257"/>
            <a:ext cx="18439819" cy="2134243"/>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291"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rue or False">
    <p:bg>
      <p:bgPr>
        <a:solidFill>
          <a:srgbClr val="FFFFFF"/>
        </a:solidFill>
        <a:effectLst/>
      </p:bgPr>
    </p:bg>
    <p:spTree>
      <p:nvGrpSpPr>
        <p:cNvPr id="1" name=""/>
        <p:cNvGrpSpPr/>
        <p:nvPr/>
      </p:nvGrpSpPr>
      <p:grpSpPr>
        <a:xfrm>
          <a:off x="0" y="0"/>
          <a:ext cx="0" cy="0"/>
          <a:chOff x="0" y="0"/>
          <a:chExt cx="0" cy="0"/>
        </a:xfrm>
      </p:grpSpPr>
      <p:sp>
        <p:nvSpPr>
          <p:cNvPr id="298"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299" name="Title Text"/>
          <p:cNvSpPr txBox="1">
            <a:spLocks noGrp="1"/>
          </p:cNvSpPr>
          <p:nvPr>
            <p:ph type="title"/>
          </p:nvPr>
        </p:nvSpPr>
        <p:spPr>
          <a:xfrm>
            <a:off x="1714503" y="1714499"/>
            <a:ext cx="18439821" cy="6781159"/>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300" name="Body Level One…"/>
          <p:cNvSpPr txBox="1">
            <a:spLocks noGrp="1"/>
          </p:cNvSpPr>
          <p:nvPr>
            <p:ph type="body" sz="quarter" idx="1"/>
          </p:nvPr>
        </p:nvSpPr>
        <p:spPr>
          <a:xfrm>
            <a:off x="1714503" y="9867257"/>
            <a:ext cx="18439819" cy="2134243"/>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301" name="True"/>
          <p:cNvSpPr txBox="1">
            <a:spLocks noGrp="1"/>
          </p:cNvSpPr>
          <p:nvPr>
            <p:ph type="body" sz="quarter" idx="13"/>
          </p:nvPr>
        </p:nvSpPr>
        <p:spPr>
          <a:xfrm>
            <a:off x="1714503" y="9106853"/>
            <a:ext cx="1185503" cy="760405"/>
          </a:xfrm>
          <a:prstGeom prst="rect">
            <a:avLst/>
          </a:prstGeom>
        </p:spPr>
        <p:txBody>
          <a:bodyPr wrap="none" lIns="27093" tIns="27093" rIns="27093" bIns="27093" anchor="ctr">
            <a:spAutoFit/>
          </a:bodyPr>
          <a:lstStyle>
            <a:lvl1pPr algn="l">
              <a:defRPr sz="4800">
                <a:solidFill>
                  <a:srgbClr val="FFBC00"/>
                </a:solidFill>
                <a:latin typeface="+mn-lt"/>
                <a:ea typeface="+mn-ea"/>
                <a:cs typeface="+mn-cs"/>
                <a:sym typeface="Helvetica Neue Light"/>
              </a:defRPr>
            </a:lvl1pPr>
          </a:lstStyle>
          <a:p>
            <a:r>
              <a:t>True</a:t>
            </a:r>
          </a:p>
        </p:txBody>
      </p:sp>
      <p:sp>
        <p:nvSpPr>
          <p:cNvPr id="30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Quote">
    <p:bg>
      <p:bgPr>
        <a:solidFill>
          <a:srgbClr val="FFFFFF"/>
        </a:solidFill>
        <a:effectLst/>
      </p:bgPr>
    </p:bg>
    <p:spTree>
      <p:nvGrpSpPr>
        <p:cNvPr id="1" name=""/>
        <p:cNvGrpSpPr/>
        <p:nvPr/>
      </p:nvGrpSpPr>
      <p:grpSpPr>
        <a:xfrm>
          <a:off x="0" y="0"/>
          <a:ext cx="0" cy="0"/>
          <a:chOff x="0" y="0"/>
          <a:chExt cx="0" cy="0"/>
        </a:xfrm>
      </p:grpSpPr>
      <p:sp>
        <p:nvSpPr>
          <p:cNvPr id="309"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10" name="“Type a Quote Here.”"/>
          <p:cNvSpPr txBox="1">
            <a:spLocks noGrp="1"/>
          </p:cNvSpPr>
          <p:nvPr>
            <p:ph type="body" sz="quarter" idx="13"/>
          </p:nvPr>
        </p:nvSpPr>
        <p:spPr>
          <a:xfrm>
            <a:off x="1714501" y="8439175"/>
            <a:ext cx="18439821" cy="1428083"/>
          </a:xfrm>
          <a:prstGeom prst="rect">
            <a:avLst/>
          </a:prstGeom>
        </p:spPr>
        <p:txBody>
          <a:bodyPr anchor="b">
            <a:spAutoFit/>
          </a:bodyPr>
          <a:lstStyle>
            <a:lvl1pPr algn="l">
              <a:lnSpc>
                <a:spcPct val="90000"/>
              </a:lnSpc>
              <a:defRPr sz="8800">
                <a:solidFill>
                  <a:srgbClr val="FFBC00"/>
                </a:solidFill>
                <a:latin typeface="+mn-lt"/>
                <a:ea typeface="+mn-ea"/>
                <a:cs typeface="+mn-cs"/>
                <a:sym typeface="Helvetica Neue Light"/>
              </a:defRPr>
            </a:lvl1pPr>
          </a:lstStyle>
          <a:p>
            <a:r>
              <a:t>“Type a Quote Here.”</a:t>
            </a:r>
          </a:p>
        </p:txBody>
      </p:sp>
      <p:sp>
        <p:nvSpPr>
          <p:cNvPr id="311" name="- Attribution Line"/>
          <p:cNvSpPr txBox="1">
            <a:spLocks noGrp="1"/>
          </p:cNvSpPr>
          <p:nvPr>
            <p:ph type="body" sz="quarter" idx="14"/>
          </p:nvPr>
        </p:nvSpPr>
        <p:spPr>
          <a:xfrm>
            <a:off x="2165674" y="9867257"/>
            <a:ext cx="17537476" cy="523086"/>
          </a:xfrm>
          <a:prstGeom prst="rect">
            <a:avLst/>
          </a:prstGeom>
        </p:spPr>
        <p:txBody>
          <a:bodyPr anchor="ctr">
            <a:spAutoFit/>
          </a:bodyPr>
          <a:lstStyle>
            <a:lvl1pPr algn="l">
              <a:defRPr sz="2800">
                <a:solidFill>
                  <a:srgbClr val="FFFFFF"/>
                </a:solidFill>
                <a:latin typeface="+mn-lt"/>
                <a:ea typeface="+mn-ea"/>
                <a:cs typeface="+mn-cs"/>
                <a:sym typeface="Helvetica Neue Light"/>
              </a:defRPr>
            </a:lvl1pPr>
          </a:lstStyle>
          <a:p>
            <a:r>
              <a:t>- Attribution Line</a:t>
            </a:r>
          </a:p>
        </p:txBody>
      </p:sp>
      <p:sp>
        <p:nvSpPr>
          <p:cNvPr id="31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ubtitle &amp; Photo - 3 Up">
    <p:bg>
      <p:bgPr>
        <a:solidFill>
          <a:srgbClr val="FFFFFF"/>
        </a:solidFill>
        <a:effectLst/>
      </p:bgPr>
    </p:bg>
    <p:spTree>
      <p:nvGrpSpPr>
        <p:cNvPr id="1" name=""/>
        <p:cNvGrpSpPr/>
        <p:nvPr/>
      </p:nvGrpSpPr>
      <p:grpSpPr>
        <a:xfrm>
          <a:off x="0" y="0"/>
          <a:ext cx="0" cy="0"/>
          <a:chOff x="0" y="0"/>
          <a:chExt cx="0" cy="0"/>
        </a:xfrm>
      </p:grpSpPr>
      <p:sp>
        <p:nvSpPr>
          <p:cNvPr id="34" name="placeholder-base--neutralHD.jpg"/>
          <p:cNvSpPr>
            <a:spLocks noGrp="1"/>
          </p:cNvSpPr>
          <p:nvPr>
            <p:ph type="pic" sz="half" idx="13"/>
          </p:nvPr>
        </p:nvSpPr>
        <p:spPr>
          <a:xfrm>
            <a:off x="6654799" y="685800"/>
            <a:ext cx="17043214" cy="6731117"/>
          </a:xfrm>
          <a:prstGeom prst="rect">
            <a:avLst/>
          </a:prstGeom>
        </p:spPr>
        <p:txBody>
          <a:bodyPr lIns="91439" tIns="45719" rIns="91439" bIns="45719">
            <a:noAutofit/>
          </a:bodyPr>
          <a:lstStyle/>
          <a:p>
            <a:endParaRPr/>
          </a:p>
        </p:txBody>
      </p:sp>
      <p:sp>
        <p:nvSpPr>
          <p:cNvPr id="35" name="placeholder-base--neutralHD.jpg"/>
          <p:cNvSpPr>
            <a:spLocks noGrp="1"/>
          </p:cNvSpPr>
          <p:nvPr>
            <p:ph type="pic" sz="quarter" idx="14"/>
          </p:nvPr>
        </p:nvSpPr>
        <p:spPr>
          <a:xfrm>
            <a:off x="6654800" y="7670656"/>
            <a:ext cx="5365329" cy="5359726"/>
          </a:xfrm>
          <a:prstGeom prst="rect">
            <a:avLst/>
          </a:prstGeom>
        </p:spPr>
        <p:txBody>
          <a:bodyPr lIns="91439" tIns="45719" rIns="91439" bIns="45719">
            <a:noAutofit/>
          </a:bodyPr>
          <a:lstStyle/>
          <a:p>
            <a:endParaRPr/>
          </a:p>
        </p:txBody>
      </p:sp>
      <p:sp>
        <p:nvSpPr>
          <p:cNvPr id="36" name="placeholder-base--neutralHD.jpg"/>
          <p:cNvSpPr>
            <a:spLocks noGrp="1"/>
          </p:cNvSpPr>
          <p:nvPr>
            <p:ph type="pic" sz="half" idx="15"/>
          </p:nvPr>
        </p:nvSpPr>
        <p:spPr>
          <a:xfrm>
            <a:off x="685800" y="685799"/>
            <a:ext cx="5714813" cy="12344584"/>
          </a:xfrm>
          <a:prstGeom prst="rect">
            <a:avLst/>
          </a:prstGeom>
        </p:spPr>
        <p:txBody>
          <a:bodyPr lIns="91439" tIns="45719" rIns="91439" bIns="45719">
            <a:noAutofit/>
          </a:bodyPr>
          <a:lstStyle/>
          <a:p>
            <a:endParaRPr/>
          </a:p>
        </p:txBody>
      </p:sp>
      <p:sp>
        <p:nvSpPr>
          <p:cNvPr id="37" name="Rectangle"/>
          <p:cNvSpPr/>
          <p:nvPr/>
        </p:nvSpPr>
        <p:spPr>
          <a:xfrm>
            <a:off x="12274549" y="7670800"/>
            <a:ext cx="11423651" cy="5359400"/>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8" name="Title Text"/>
          <p:cNvSpPr txBox="1">
            <a:spLocks noGrp="1"/>
          </p:cNvSpPr>
          <p:nvPr>
            <p:ph type="title"/>
          </p:nvPr>
        </p:nvSpPr>
        <p:spPr>
          <a:xfrm>
            <a:off x="13303251" y="8699500"/>
            <a:ext cx="9366249" cy="2412323"/>
          </a:xfrm>
          <a:prstGeom prst="rect">
            <a:avLst/>
          </a:prstGeom>
        </p:spPr>
        <p:txBody>
          <a:bodyPr/>
          <a:lstStyle>
            <a:lvl1pPr>
              <a:lnSpc>
                <a:spcPct val="90000"/>
              </a:lnSpc>
              <a:defRPr sz="9600" cap="none" spc="0">
                <a:solidFill>
                  <a:srgbClr val="FFBC00"/>
                </a:solidFill>
                <a:latin typeface="+mn-lt"/>
                <a:ea typeface="+mn-ea"/>
                <a:cs typeface="+mn-cs"/>
                <a:sym typeface="Helvetica Neue Light"/>
              </a:defRPr>
            </a:lvl1pPr>
          </a:lstStyle>
          <a:p>
            <a:r>
              <a:t>Title Text</a:t>
            </a:r>
          </a:p>
        </p:txBody>
      </p:sp>
      <p:sp>
        <p:nvSpPr>
          <p:cNvPr id="39" name="Body Level One…"/>
          <p:cNvSpPr txBox="1">
            <a:spLocks noGrp="1"/>
          </p:cNvSpPr>
          <p:nvPr>
            <p:ph type="body" sz="quarter" idx="1"/>
          </p:nvPr>
        </p:nvSpPr>
        <p:spPr>
          <a:xfrm>
            <a:off x="13303251" y="11111823"/>
            <a:ext cx="9366249" cy="889678"/>
          </a:xfrm>
          <a:prstGeom prst="rect">
            <a:avLst/>
          </a:prstGeom>
        </p:spPr>
        <p:txBody>
          <a:bodyPr/>
          <a:lstStyle>
            <a:lvl1pPr algn="l">
              <a:defRPr sz="4200">
                <a:solidFill>
                  <a:srgbClr val="FFFFFF"/>
                </a:solidFill>
                <a:latin typeface="+mn-lt"/>
                <a:ea typeface="+mn-ea"/>
                <a:cs typeface="+mn-cs"/>
                <a:sym typeface="Helvetica Neue Light"/>
              </a:defRPr>
            </a:lvl1pPr>
            <a:lvl2pPr algn="l">
              <a:defRPr sz="4200">
                <a:solidFill>
                  <a:srgbClr val="FFFFFF"/>
                </a:solidFill>
                <a:latin typeface="+mn-lt"/>
                <a:ea typeface="+mn-ea"/>
                <a:cs typeface="+mn-cs"/>
                <a:sym typeface="Helvetica Neue Light"/>
              </a:defRPr>
            </a:lvl2pPr>
            <a:lvl3pPr algn="l">
              <a:defRPr sz="4200">
                <a:solidFill>
                  <a:srgbClr val="FFFFFF"/>
                </a:solidFill>
                <a:latin typeface="+mn-lt"/>
                <a:ea typeface="+mn-ea"/>
                <a:cs typeface="+mn-cs"/>
                <a:sym typeface="Helvetica Neue Light"/>
              </a:defRPr>
            </a:lvl3pPr>
            <a:lvl4pPr algn="l">
              <a:defRPr sz="4200">
                <a:solidFill>
                  <a:srgbClr val="FFFFFF"/>
                </a:solidFill>
                <a:latin typeface="+mn-lt"/>
                <a:ea typeface="+mn-ea"/>
                <a:cs typeface="+mn-cs"/>
                <a:sym typeface="Helvetica Neue Light"/>
              </a:defRPr>
            </a:lvl4pPr>
            <a:lvl5pPr algn="l">
              <a:defRPr sz="42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xfrm>
            <a:off x="21273972" y="12040161"/>
            <a:ext cx="2081327"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Quote &amp; Caption">
    <p:bg>
      <p:bgPr>
        <a:solidFill>
          <a:srgbClr val="FFFFFF"/>
        </a:solidFill>
        <a:effectLst/>
      </p:bgPr>
    </p:bg>
    <p:spTree>
      <p:nvGrpSpPr>
        <p:cNvPr id="1" name=""/>
        <p:cNvGrpSpPr/>
        <p:nvPr/>
      </p:nvGrpSpPr>
      <p:grpSpPr>
        <a:xfrm>
          <a:off x="0" y="0"/>
          <a:ext cx="0" cy="0"/>
          <a:chOff x="0" y="0"/>
          <a:chExt cx="0" cy="0"/>
        </a:xfrm>
      </p:grpSpPr>
      <p:sp>
        <p:nvSpPr>
          <p:cNvPr id="319"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20" name="“Type a Quote Here.”"/>
          <p:cNvSpPr txBox="1">
            <a:spLocks noGrp="1"/>
          </p:cNvSpPr>
          <p:nvPr>
            <p:ph type="body" sz="quarter" idx="13"/>
          </p:nvPr>
        </p:nvSpPr>
        <p:spPr>
          <a:xfrm>
            <a:off x="1714501" y="7067575"/>
            <a:ext cx="18439821" cy="1428083"/>
          </a:xfrm>
          <a:prstGeom prst="rect">
            <a:avLst/>
          </a:prstGeom>
        </p:spPr>
        <p:txBody>
          <a:bodyPr anchor="b">
            <a:spAutoFit/>
          </a:bodyPr>
          <a:lstStyle>
            <a:lvl1pPr algn="l">
              <a:lnSpc>
                <a:spcPct val="90000"/>
              </a:lnSpc>
              <a:defRPr sz="8800">
                <a:solidFill>
                  <a:srgbClr val="FFBC00"/>
                </a:solidFill>
                <a:latin typeface="+mn-lt"/>
                <a:ea typeface="+mn-ea"/>
                <a:cs typeface="+mn-cs"/>
                <a:sym typeface="Helvetica Neue Light"/>
              </a:defRPr>
            </a:lvl1pPr>
          </a:lstStyle>
          <a:p>
            <a:r>
              <a:t>“Type a Quote Here.”</a:t>
            </a:r>
          </a:p>
        </p:txBody>
      </p:sp>
      <p:sp>
        <p:nvSpPr>
          <p:cNvPr id="321" name="- Attribution Line"/>
          <p:cNvSpPr txBox="1">
            <a:spLocks noGrp="1"/>
          </p:cNvSpPr>
          <p:nvPr>
            <p:ph type="body" sz="quarter" idx="14"/>
          </p:nvPr>
        </p:nvSpPr>
        <p:spPr>
          <a:xfrm>
            <a:off x="2165674" y="8658372"/>
            <a:ext cx="17537476" cy="523086"/>
          </a:xfrm>
          <a:prstGeom prst="rect">
            <a:avLst/>
          </a:prstGeom>
        </p:spPr>
        <p:txBody>
          <a:bodyPr anchor="ctr">
            <a:spAutoFit/>
          </a:bodyPr>
          <a:lstStyle>
            <a:lvl1pPr algn="l">
              <a:defRPr sz="2800">
                <a:solidFill>
                  <a:srgbClr val="FFFFFF"/>
                </a:solidFill>
                <a:latin typeface="+mn-lt"/>
                <a:ea typeface="+mn-ea"/>
                <a:cs typeface="+mn-cs"/>
                <a:sym typeface="Helvetica Neue Light"/>
              </a:defRPr>
            </a:lvl1pPr>
          </a:lstStyle>
          <a:p>
            <a:r>
              <a:t>- Attribution Line</a:t>
            </a:r>
          </a:p>
        </p:txBody>
      </p:sp>
      <p:sp>
        <p:nvSpPr>
          <p:cNvPr id="322" name="Body Level One…"/>
          <p:cNvSpPr txBox="1">
            <a:spLocks noGrp="1"/>
          </p:cNvSpPr>
          <p:nvPr>
            <p:ph type="body" sz="quarter" idx="1"/>
          </p:nvPr>
        </p:nvSpPr>
        <p:spPr>
          <a:xfrm>
            <a:off x="1714503" y="9867257"/>
            <a:ext cx="18439819" cy="2134243"/>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323"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ompare &amp; Contrast">
    <p:bg>
      <p:bgPr>
        <a:solidFill>
          <a:srgbClr val="FFFFFF"/>
        </a:solidFill>
        <a:effectLst/>
      </p:bgPr>
    </p:bg>
    <p:spTree>
      <p:nvGrpSpPr>
        <p:cNvPr id="1" name=""/>
        <p:cNvGrpSpPr/>
        <p:nvPr/>
      </p:nvGrpSpPr>
      <p:grpSpPr>
        <a:xfrm>
          <a:off x="0" y="0"/>
          <a:ext cx="0" cy="0"/>
          <a:chOff x="0" y="0"/>
          <a:chExt cx="0" cy="0"/>
        </a:xfrm>
      </p:grpSpPr>
      <p:sp>
        <p:nvSpPr>
          <p:cNvPr id="330"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31" name="Title Text"/>
          <p:cNvSpPr txBox="1">
            <a:spLocks noGrp="1"/>
          </p:cNvSpPr>
          <p:nvPr>
            <p:ph type="title"/>
          </p:nvPr>
        </p:nvSpPr>
        <p:spPr>
          <a:xfrm>
            <a:off x="1714503" y="1714500"/>
            <a:ext cx="18439821" cy="2178485"/>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332" name="Heading A"/>
          <p:cNvSpPr txBox="1">
            <a:spLocks noGrp="1"/>
          </p:cNvSpPr>
          <p:nvPr>
            <p:ph type="body" sz="quarter" idx="13"/>
          </p:nvPr>
        </p:nvSpPr>
        <p:spPr>
          <a:xfrm>
            <a:off x="1718798" y="5035984"/>
            <a:ext cx="10155702" cy="807818"/>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A</a:t>
            </a:r>
          </a:p>
        </p:txBody>
      </p:sp>
      <p:sp>
        <p:nvSpPr>
          <p:cNvPr id="333" name="Text A"/>
          <p:cNvSpPr txBox="1">
            <a:spLocks noGrp="1"/>
          </p:cNvSpPr>
          <p:nvPr>
            <p:ph type="body" sz="quarter" idx="14"/>
          </p:nvPr>
        </p:nvSpPr>
        <p:spPr>
          <a:xfrm>
            <a:off x="1714501" y="5843801"/>
            <a:ext cx="10159999"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334" name="Heading B"/>
          <p:cNvSpPr txBox="1">
            <a:spLocks noGrp="1"/>
          </p:cNvSpPr>
          <p:nvPr>
            <p:ph type="body" sz="quarter" idx="15"/>
          </p:nvPr>
        </p:nvSpPr>
        <p:spPr>
          <a:xfrm>
            <a:off x="12509500" y="5035984"/>
            <a:ext cx="10155702" cy="807818"/>
          </a:xfrm>
          <a:prstGeom prst="rect">
            <a:avLst/>
          </a:prstGeom>
        </p:spPr>
        <p:txBody>
          <a:bodyPr anchor="b">
            <a:spAutoFit/>
          </a:bodyPr>
          <a:lstStyle>
            <a:lvl1pPr algn="l">
              <a:defRPr sz="4800">
                <a:solidFill>
                  <a:srgbClr val="FFBC00"/>
                </a:solidFill>
                <a:latin typeface="+mn-lt"/>
                <a:ea typeface="+mn-ea"/>
                <a:cs typeface="+mn-cs"/>
                <a:sym typeface="Helvetica Neue Light"/>
              </a:defRPr>
            </a:lvl1pPr>
          </a:lstStyle>
          <a:p>
            <a:r>
              <a:t>Heading B</a:t>
            </a:r>
          </a:p>
        </p:txBody>
      </p:sp>
      <p:sp>
        <p:nvSpPr>
          <p:cNvPr id="335" name="Text B"/>
          <p:cNvSpPr txBox="1">
            <a:spLocks noGrp="1"/>
          </p:cNvSpPr>
          <p:nvPr>
            <p:ph type="body" sz="quarter" idx="16"/>
          </p:nvPr>
        </p:nvSpPr>
        <p:spPr>
          <a:xfrm>
            <a:off x="12509500" y="5849878"/>
            <a:ext cx="10159998"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336"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3 Col. Compare &amp; Contrast">
    <p:bg>
      <p:bgPr>
        <a:solidFill>
          <a:srgbClr val="FFFFFF"/>
        </a:solidFill>
        <a:effectLst/>
      </p:bgPr>
    </p:bg>
    <p:spTree>
      <p:nvGrpSpPr>
        <p:cNvPr id="1" name=""/>
        <p:cNvGrpSpPr/>
        <p:nvPr/>
      </p:nvGrpSpPr>
      <p:grpSpPr>
        <a:xfrm>
          <a:off x="0" y="0"/>
          <a:ext cx="0" cy="0"/>
          <a:chOff x="0" y="0"/>
          <a:chExt cx="0" cy="0"/>
        </a:xfrm>
      </p:grpSpPr>
      <p:sp>
        <p:nvSpPr>
          <p:cNvPr id="343"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44" name="Title Text"/>
          <p:cNvSpPr txBox="1">
            <a:spLocks noGrp="1"/>
          </p:cNvSpPr>
          <p:nvPr>
            <p:ph type="title"/>
          </p:nvPr>
        </p:nvSpPr>
        <p:spPr>
          <a:xfrm>
            <a:off x="1714503" y="1714500"/>
            <a:ext cx="18439821" cy="2178485"/>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345" name="Heading A"/>
          <p:cNvSpPr txBox="1">
            <a:spLocks noGrp="1"/>
          </p:cNvSpPr>
          <p:nvPr>
            <p:ph type="body" sz="quarter" idx="13"/>
          </p:nvPr>
        </p:nvSpPr>
        <p:spPr>
          <a:xfrm>
            <a:off x="1718798" y="5035984"/>
            <a:ext cx="6547510" cy="807818"/>
          </a:xfrm>
          <a:prstGeom prst="rect">
            <a:avLst/>
          </a:prstGeom>
        </p:spPr>
        <p:txBody>
          <a:bodyPr anchor="b">
            <a:spAutoFit/>
          </a:bodyPr>
          <a:lstStyle>
            <a:lvl1pPr algn="l">
              <a:defRPr sz="4800">
                <a:solidFill>
                  <a:srgbClr val="FFBC00"/>
                </a:solidFill>
                <a:latin typeface="+mn-lt"/>
                <a:ea typeface="+mn-ea"/>
                <a:cs typeface="+mn-cs"/>
                <a:sym typeface="Helvetica Neue Light"/>
              </a:defRPr>
            </a:lvl1pPr>
          </a:lstStyle>
          <a:p>
            <a:r>
              <a:t>Heading A</a:t>
            </a:r>
          </a:p>
        </p:txBody>
      </p:sp>
      <p:sp>
        <p:nvSpPr>
          <p:cNvPr id="346" name="Text A"/>
          <p:cNvSpPr txBox="1">
            <a:spLocks noGrp="1"/>
          </p:cNvSpPr>
          <p:nvPr>
            <p:ph type="body" sz="quarter" idx="14"/>
          </p:nvPr>
        </p:nvSpPr>
        <p:spPr>
          <a:xfrm>
            <a:off x="1714501" y="5843801"/>
            <a:ext cx="6556106"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347" name="Heading B"/>
          <p:cNvSpPr txBox="1">
            <a:spLocks noGrp="1"/>
          </p:cNvSpPr>
          <p:nvPr>
            <p:ph type="body" sz="quarter" idx="15"/>
          </p:nvPr>
        </p:nvSpPr>
        <p:spPr>
          <a:xfrm>
            <a:off x="8913948" y="5035984"/>
            <a:ext cx="6556104" cy="807818"/>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B</a:t>
            </a:r>
          </a:p>
        </p:txBody>
      </p:sp>
      <p:sp>
        <p:nvSpPr>
          <p:cNvPr id="348" name="Text B"/>
          <p:cNvSpPr txBox="1">
            <a:spLocks noGrp="1"/>
          </p:cNvSpPr>
          <p:nvPr>
            <p:ph type="body" sz="quarter" idx="16"/>
          </p:nvPr>
        </p:nvSpPr>
        <p:spPr>
          <a:xfrm>
            <a:off x="8913948" y="5849878"/>
            <a:ext cx="6556104"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349" name="Heading C"/>
          <p:cNvSpPr txBox="1">
            <a:spLocks noGrp="1"/>
          </p:cNvSpPr>
          <p:nvPr>
            <p:ph type="body" sz="quarter" idx="17"/>
          </p:nvPr>
        </p:nvSpPr>
        <p:spPr>
          <a:xfrm>
            <a:off x="16105054" y="5035984"/>
            <a:ext cx="6556103" cy="807818"/>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C</a:t>
            </a:r>
          </a:p>
        </p:txBody>
      </p:sp>
      <p:sp>
        <p:nvSpPr>
          <p:cNvPr id="350" name="Text C"/>
          <p:cNvSpPr txBox="1">
            <a:spLocks noGrp="1"/>
          </p:cNvSpPr>
          <p:nvPr>
            <p:ph type="body" sz="quarter" idx="18"/>
          </p:nvPr>
        </p:nvSpPr>
        <p:spPr>
          <a:xfrm>
            <a:off x="16105054" y="5849878"/>
            <a:ext cx="6556103"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C</a:t>
            </a:r>
          </a:p>
        </p:txBody>
      </p:sp>
      <p:sp>
        <p:nvSpPr>
          <p:cNvPr id="351"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ercentage Comp. &amp; Contrast">
    <p:bg>
      <p:bgPr>
        <a:solidFill>
          <a:srgbClr val="FFFFFF"/>
        </a:solidFill>
        <a:effectLst/>
      </p:bgPr>
    </p:bg>
    <p:spTree>
      <p:nvGrpSpPr>
        <p:cNvPr id="1" name=""/>
        <p:cNvGrpSpPr/>
        <p:nvPr/>
      </p:nvGrpSpPr>
      <p:grpSpPr>
        <a:xfrm>
          <a:off x="0" y="0"/>
          <a:ext cx="0" cy="0"/>
          <a:chOff x="0" y="0"/>
          <a:chExt cx="0" cy="0"/>
        </a:xfrm>
      </p:grpSpPr>
      <p:sp>
        <p:nvSpPr>
          <p:cNvPr id="358"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59" name="Heading A"/>
          <p:cNvSpPr txBox="1">
            <a:spLocks noGrp="1"/>
          </p:cNvSpPr>
          <p:nvPr>
            <p:ph type="body" sz="quarter" idx="13"/>
          </p:nvPr>
        </p:nvSpPr>
        <p:spPr>
          <a:xfrm>
            <a:off x="1718798" y="5035984"/>
            <a:ext cx="10155702" cy="807818"/>
          </a:xfrm>
          <a:prstGeom prst="rect">
            <a:avLst/>
          </a:prstGeom>
        </p:spPr>
        <p:txBody>
          <a:bodyPr anchor="b">
            <a:spAutoFit/>
          </a:bodyPr>
          <a:lstStyle>
            <a:lvl1pPr algn="l">
              <a:defRPr sz="4800">
                <a:solidFill>
                  <a:srgbClr val="FFBC00"/>
                </a:solidFill>
                <a:latin typeface="+mn-lt"/>
                <a:ea typeface="+mn-ea"/>
                <a:cs typeface="+mn-cs"/>
                <a:sym typeface="Helvetica Neue Light"/>
              </a:defRPr>
            </a:lvl1pPr>
          </a:lstStyle>
          <a:p>
            <a:r>
              <a:t>Heading A</a:t>
            </a:r>
          </a:p>
        </p:txBody>
      </p:sp>
      <p:sp>
        <p:nvSpPr>
          <p:cNvPr id="360" name="Text A"/>
          <p:cNvSpPr txBox="1">
            <a:spLocks noGrp="1"/>
          </p:cNvSpPr>
          <p:nvPr>
            <p:ph type="body" sz="quarter" idx="14"/>
          </p:nvPr>
        </p:nvSpPr>
        <p:spPr>
          <a:xfrm>
            <a:off x="1714501" y="5843801"/>
            <a:ext cx="10159999"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361" name="Heading B"/>
          <p:cNvSpPr txBox="1">
            <a:spLocks noGrp="1"/>
          </p:cNvSpPr>
          <p:nvPr>
            <p:ph type="body" sz="quarter" idx="15"/>
          </p:nvPr>
        </p:nvSpPr>
        <p:spPr>
          <a:xfrm>
            <a:off x="12509500" y="5035984"/>
            <a:ext cx="10155702" cy="807818"/>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B</a:t>
            </a:r>
          </a:p>
        </p:txBody>
      </p:sp>
      <p:sp>
        <p:nvSpPr>
          <p:cNvPr id="362" name="Text B"/>
          <p:cNvSpPr txBox="1">
            <a:spLocks noGrp="1"/>
          </p:cNvSpPr>
          <p:nvPr>
            <p:ph type="body" sz="quarter" idx="16"/>
          </p:nvPr>
        </p:nvSpPr>
        <p:spPr>
          <a:xfrm>
            <a:off x="12509500" y="5849878"/>
            <a:ext cx="10159998"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363" name="68%"/>
          <p:cNvSpPr txBox="1">
            <a:spLocks noGrp="1"/>
          </p:cNvSpPr>
          <p:nvPr>
            <p:ph type="body" sz="quarter" idx="17"/>
          </p:nvPr>
        </p:nvSpPr>
        <p:spPr>
          <a:xfrm>
            <a:off x="1714501" y="1714500"/>
            <a:ext cx="10159999" cy="2258353"/>
          </a:xfrm>
          <a:prstGeom prst="rect">
            <a:avLst/>
          </a:prstGeom>
        </p:spPr>
        <p:txBody>
          <a:bodyPr anchor="ctr">
            <a:spAutoFit/>
          </a:bodyPr>
          <a:lstStyle>
            <a:lvl1pPr algn="l">
              <a:defRPr sz="14400">
                <a:solidFill>
                  <a:srgbClr val="FFFFFF"/>
                </a:solidFill>
                <a:latin typeface="Helvetica Neue Thin"/>
                <a:ea typeface="Helvetica Neue Thin"/>
                <a:cs typeface="Helvetica Neue Thin"/>
                <a:sym typeface="Helvetica Neue Thin"/>
              </a:defRPr>
            </a:lvl1pPr>
          </a:lstStyle>
          <a:p>
            <a:r>
              <a:t>68%</a:t>
            </a:r>
          </a:p>
        </p:txBody>
      </p:sp>
      <p:sp>
        <p:nvSpPr>
          <p:cNvPr id="364" name="32%"/>
          <p:cNvSpPr txBox="1">
            <a:spLocks noGrp="1"/>
          </p:cNvSpPr>
          <p:nvPr>
            <p:ph type="body" sz="quarter" idx="18"/>
          </p:nvPr>
        </p:nvSpPr>
        <p:spPr>
          <a:xfrm>
            <a:off x="12509499" y="1714500"/>
            <a:ext cx="10159998" cy="2258353"/>
          </a:xfrm>
          <a:prstGeom prst="rect">
            <a:avLst/>
          </a:prstGeom>
        </p:spPr>
        <p:txBody>
          <a:bodyPr anchor="ctr">
            <a:spAutoFit/>
          </a:bodyPr>
          <a:lstStyle>
            <a:lvl1pPr algn="l">
              <a:defRPr sz="14400">
                <a:solidFill>
                  <a:srgbClr val="FFFFFF"/>
                </a:solidFill>
                <a:latin typeface="Helvetica Neue Thin"/>
                <a:ea typeface="Helvetica Neue Thin"/>
                <a:cs typeface="Helvetica Neue Thin"/>
                <a:sym typeface="Helvetica Neue Thin"/>
              </a:defRPr>
            </a:lvl1pPr>
          </a:lstStyle>
          <a:p>
            <a:r>
              <a:t>32%</a:t>
            </a:r>
          </a:p>
        </p:txBody>
      </p:sp>
      <p:sp>
        <p:nvSpPr>
          <p:cNvPr id="365" name="(Stats Citation)"/>
          <p:cNvSpPr txBox="1">
            <a:spLocks noGrp="1"/>
          </p:cNvSpPr>
          <p:nvPr>
            <p:ph type="body" sz="quarter" idx="19"/>
          </p:nvPr>
        </p:nvSpPr>
        <p:spPr>
          <a:xfrm>
            <a:off x="1714501" y="11540441"/>
            <a:ext cx="18427703" cy="461059"/>
          </a:xfrm>
          <a:prstGeom prst="rect">
            <a:avLst/>
          </a:prstGeom>
        </p:spPr>
        <p:txBody>
          <a:bodyPr>
            <a:spAutoFit/>
          </a:bodyPr>
          <a:lstStyle>
            <a:lvl1pPr algn="l">
              <a:defRPr sz="2400">
                <a:solidFill>
                  <a:srgbClr val="FFFFFF"/>
                </a:solidFill>
                <a:latin typeface="+mn-lt"/>
                <a:ea typeface="+mn-ea"/>
                <a:cs typeface="+mn-cs"/>
                <a:sym typeface="Helvetica Neue Light"/>
              </a:defRPr>
            </a:lvl1pPr>
          </a:lstStyle>
          <a:p>
            <a:r>
              <a:t>(Stats Citation)</a:t>
            </a:r>
          </a:p>
        </p:txBody>
      </p:sp>
      <p:sp>
        <p:nvSpPr>
          <p:cNvPr id="366"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3 Percentage Comp. &amp; Contrast">
    <p:bg>
      <p:bgPr>
        <a:solidFill>
          <a:srgbClr val="FFFFFF"/>
        </a:solidFill>
        <a:effectLst/>
      </p:bgPr>
    </p:bg>
    <p:spTree>
      <p:nvGrpSpPr>
        <p:cNvPr id="1" name=""/>
        <p:cNvGrpSpPr/>
        <p:nvPr/>
      </p:nvGrpSpPr>
      <p:grpSpPr>
        <a:xfrm>
          <a:off x="0" y="0"/>
          <a:ext cx="0" cy="0"/>
          <a:chOff x="0" y="0"/>
          <a:chExt cx="0" cy="0"/>
        </a:xfrm>
      </p:grpSpPr>
      <p:sp>
        <p:nvSpPr>
          <p:cNvPr id="373"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74" name="Heading A"/>
          <p:cNvSpPr txBox="1">
            <a:spLocks noGrp="1"/>
          </p:cNvSpPr>
          <p:nvPr>
            <p:ph type="body" sz="quarter" idx="13"/>
          </p:nvPr>
        </p:nvSpPr>
        <p:spPr>
          <a:xfrm>
            <a:off x="1718798" y="5035984"/>
            <a:ext cx="6547510" cy="807818"/>
          </a:xfrm>
          <a:prstGeom prst="rect">
            <a:avLst/>
          </a:prstGeom>
        </p:spPr>
        <p:txBody>
          <a:bodyPr anchor="b">
            <a:spAutoFit/>
          </a:bodyPr>
          <a:lstStyle>
            <a:lvl1pPr algn="l">
              <a:defRPr sz="4800">
                <a:solidFill>
                  <a:srgbClr val="FFBC00"/>
                </a:solidFill>
                <a:latin typeface="+mn-lt"/>
                <a:ea typeface="+mn-ea"/>
                <a:cs typeface="+mn-cs"/>
                <a:sym typeface="Helvetica Neue Light"/>
              </a:defRPr>
            </a:lvl1pPr>
          </a:lstStyle>
          <a:p>
            <a:r>
              <a:t>Heading A</a:t>
            </a:r>
          </a:p>
        </p:txBody>
      </p:sp>
      <p:sp>
        <p:nvSpPr>
          <p:cNvPr id="375" name="Text A"/>
          <p:cNvSpPr txBox="1">
            <a:spLocks noGrp="1"/>
          </p:cNvSpPr>
          <p:nvPr>
            <p:ph type="body" sz="quarter" idx="14"/>
          </p:nvPr>
        </p:nvSpPr>
        <p:spPr>
          <a:xfrm>
            <a:off x="1714501" y="5843801"/>
            <a:ext cx="6556106"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376" name="Heading B"/>
          <p:cNvSpPr txBox="1">
            <a:spLocks noGrp="1"/>
          </p:cNvSpPr>
          <p:nvPr>
            <p:ph type="body" sz="quarter" idx="15"/>
          </p:nvPr>
        </p:nvSpPr>
        <p:spPr>
          <a:xfrm>
            <a:off x="8913948" y="5035984"/>
            <a:ext cx="6556104" cy="807818"/>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B</a:t>
            </a:r>
          </a:p>
        </p:txBody>
      </p:sp>
      <p:sp>
        <p:nvSpPr>
          <p:cNvPr id="377" name="Text B"/>
          <p:cNvSpPr txBox="1">
            <a:spLocks noGrp="1"/>
          </p:cNvSpPr>
          <p:nvPr>
            <p:ph type="body" sz="quarter" idx="16"/>
          </p:nvPr>
        </p:nvSpPr>
        <p:spPr>
          <a:xfrm>
            <a:off x="8913948" y="5849878"/>
            <a:ext cx="6556104"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378" name="Heading C"/>
          <p:cNvSpPr txBox="1">
            <a:spLocks noGrp="1"/>
          </p:cNvSpPr>
          <p:nvPr>
            <p:ph type="body" sz="quarter" idx="17"/>
          </p:nvPr>
        </p:nvSpPr>
        <p:spPr>
          <a:xfrm>
            <a:off x="16105054" y="5035984"/>
            <a:ext cx="6556103" cy="807818"/>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C</a:t>
            </a:r>
          </a:p>
        </p:txBody>
      </p:sp>
      <p:sp>
        <p:nvSpPr>
          <p:cNvPr id="379" name="Text C"/>
          <p:cNvSpPr txBox="1">
            <a:spLocks noGrp="1"/>
          </p:cNvSpPr>
          <p:nvPr>
            <p:ph type="body" sz="quarter" idx="18"/>
          </p:nvPr>
        </p:nvSpPr>
        <p:spPr>
          <a:xfrm>
            <a:off x="16105054" y="5849878"/>
            <a:ext cx="6556103"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C</a:t>
            </a:r>
          </a:p>
        </p:txBody>
      </p:sp>
      <p:sp>
        <p:nvSpPr>
          <p:cNvPr id="380" name="68%"/>
          <p:cNvSpPr txBox="1">
            <a:spLocks noGrp="1"/>
          </p:cNvSpPr>
          <p:nvPr>
            <p:ph type="body" sz="quarter" idx="19"/>
          </p:nvPr>
        </p:nvSpPr>
        <p:spPr>
          <a:xfrm>
            <a:off x="1714501" y="1714500"/>
            <a:ext cx="6547510" cy="2258353"/>
          </a:xfrm>
          <a:prstGeom prst="rect">
            <a:avLst/>
          </a:prstGeom>
        </p:spPr>
        <p:txBody>
          <a:bodyPr anchor="ctr">
            <a:spAutoFit/>
          </a:bodyPr>
          <a:lstStyle>
            <a:lvl1pPr algn="l">
              <a:defRPr sz="14400">
                <a:solidFill>
                  <a:srgbClr val="FFFFFF"/>
                </a:solidFill>
                <a:latin typeface="Helvetica Neue Thin"/>
                <a:ea typeface="Helvetica Neue Thin"/>
                <a:cs typeface="Helvetica Neue Thin"/>
                <a:sym typeface="Helvetica Neue Thin"/>
              </a:defRPr>
            </a:lvl1pPr>
          </a:lstStyle>
          <a:p>
            <a:r>
              <a:t>68%</a:t>
            </a:r>
          </a:p>
        </p:txBody>
      </p:sp>
      <p:sp>
        <p:nvSpPr>
          <p:cNvPr id="381" name="32%"/>
          <p:cNvSpPr txBox="1">
            <a:spLocks noGrp="1"/>
          </p:cNvSpPr>
          <p:nvPr>
            <p:ph type="body" sz="quarter" idx="20"/>
          </p:nvPr>
        </p:nvSpPr>
        <p:spPr>
          <a:xfrm>
            <a:off x="8909651" y="1714500"/>
            <a:ext cx="6547510" cy="2258353"/>
          </a:xfrm>
          <a:prstGeom prst="rect">
            <a:avLst/>
          </a:prstGeom>
        </p:spPr>
        <p:txBody>
          <a:bodyPr anchor="ctr">
            <a:spAutoFit/>
          </a:bodyPr>
          <a:lstStyle>
            <a:lvl1pPr algn="l">
              <a:defRPr sz="14400">
                <a:solidFill>
                  <a:srgbClr val="FFFFFF"/>
                </a:solidFill>
                <a:latin typeface="Helvetica Neue Thin"/>
                <a:ea typeface="Helvetica Neue Thin"/>
                <a:cs typeface="Helvetica Neue Thin"/>
                <a:sym typeface="Helvetica Neue Thin"/>
              </a:defRPr>
            </a:lvl1pPr>
          </a:lstStyle>
          <a:p>
            <a:r>
              <a:t>32%</a:t>
            </a:r>
          </a:p>
        </p:txBody>
      </p:sp>
      <p:sp>
        <p:nvSpPr>
          <p:cNvPr id="382" name="42%"/>
          <p:cNvSpPr txBox="1">
            <a:spLocks noGrp="1"/>
          </p:cNvSpPr>
          <p:nvPr>
            <p:ph type="body" sz="quarter" idx="21"/>
          </p:nvPr>
        </p:nvSpPr>
        <p:spPr>
          <a:xfrm>
            <a:off x="16104801" y="1714500"/>
            <a:ext cx="6547510" cy="2258353"/>
          </a:xfrm>
          <a:prstGeom prst="rect">
            <a:avLst/>
          </a:prstGeom>
        </p:spPr>
        <p:txBody>
          <a:bodyPr anchor="ctr">
            <a:spAutoFit/>
          </a:bodyPr>
          <a:lstStyle>
            <a:lvl1pPr algn="l">
              <a:defRPr sz="14400">
                <a:solidFill>
                  <a:srgbClr val="FFFFFF"/>
                </a:solidFill>
                <a:latin typeface="Helvetica Neue Thin"/>
                <a:ea typeface="Helvetica Neue Thin"/>
                <a:cs typeface="Helvetica Neue Thin"/>
                <a:sym typeface="Helvetica Neue Thin"/>
              </a:defRPr>
            </a:lvl1pPr>
          </a:lstStyle>
          <a:p>
            <a:r>
              <a:t>42%</a:t>
            </a:r>
          </a:p>
        </p:txBody>
      </p:sp>
      <p:sp>
        <p:nvSpPr>
          <p:cNvPr id="383" name="(Stats Citation)"/>
          <p:cNvSpPr txBox="1">
            <a:spLocks noGrp="1"/>
          </p:cNvSpPr>
          <p:nvPr>
            <p:ph type="body" sz="quarter" idx="22"/>
          </p:nvPr>
        </p:nvSpPr>
        <p:spPr>
          <a:xfrm>
            <a:off x="1714501" y="11540441"/>
            <a:ext cx="18427703" cy="461059"/>
          </a:xfrm>
          <a:prstGeom prst="rect">
            <a:avLst/>
          </a:prstGeom>
        </p:spPr>
        <p:txBody>
          <a:bodyPr>
            <a:spAutoFit/>
          </a:bodyPr>
          <a:lstStyle>
            <a:lvl1pPr algn="l">
              <a:defRPr sz="2400">
                <a:solidFill>
                  <a:srgbClr val="FFFFFF"/>
                </a:solidFill>
                <a:latin typeface="+mn-lt"/>
                <a:ea typeface="+mn-ea"/>
                <a:cs typeface="+mn-cs"/>
                <a:sym typeface="Helvetica Neue Light"/>
              </a:defRPr>
            </a:lvl1pPr>
          </a:lstStyle>
          <a:p>
            <a:r>
              <a:t>(Stats Citation)</a:t>
            </a:r>
          </a:p>
        </p:txBody>
      </p:sp>
      <p:sp>
        <p:nvSpPr>
          <p:cNvPr id="384"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3 Photo Column">
    <p:bg>
      <p:bgPr>
        <a:solidFill>
          <a:srgbClr val="FFFFFF"/>
        </a:solidFill>
        <a:effectLst/>
      </p:bgPr>
    </p:bg>
    <p:spTree>
      <p:nvGrpSpPr>
        <p:cNvPr id="1" name=""/>
        <p:cNvGrpSpPr/>
        <p:nvPr/>
      </p:nvGrpSpPr>
      <p:grpSpPr>
        <a:xfrm>
          <a:off x="0" y="0"/>
          <a:ext cx="0" cy="0"/>
          <a:chOff x="0" y="0"/>
          <a:chExt cx="0" cy="0"/>
        </a:xfrm>
      </p:grpSpPr>
      <p:sp>
        <p:nvSpPr>
          <p:cNvPr id="391" name="placeholder-base--neutralHD.jpg"/>
          <p:cNvSpPr>
            <a:spLocks noGrp="1"/>
          </p:cNvSpPr>
          <p:nvPr>
            <p:ph type="pic" sz="quarter" idx="13"/>
          </p:nvPr>
        </p:nvSpPr>
        <p:spPr>
          <a:xfrm>
            <a:off x="16202417" y="685800"/>
            <a:ext cx="7518418" cy="4350136"/>
          </a:xfrm>
          <a:prstGeom prst="rect">
            <a:avLst/>
          </a:prstGeom>
        </p:spPr>
        <p:txBody>
          <a:bodyPr lIns="91439" tIns="45719" rIns="91439" bIns="45719">
            <a:noAutofit/>
          </a:bodyPr>
          <a:lstStyle/>
          <a:p>
            <a:endParaRPr/>
          </a:p>
        </p:txBody>
      </p:sp>
      <p:sp>
        <p:nvSpPr>
          <p:cNvPr id="392" name="placeholder-base--neutralHD.jpg"/>
          <p:cNvSpPr>
            <a:spLocks noGrp="1"/>
          </p:cNvSpPr>
          <p:nvPr>
            <p:ph type="pic" sz="quarter" idx="14"/>
          </p:nvPr>
        </p:nvSpPr>
        <p:spPr>
          <a:xfrm>
            <a:off x="678754" y="685800"/>
            <a:ext cx="7518418" cy="4350136"/>
          </a:xfrm>
          <a:prstGeom prst="rect">
            <a:avLst/>
          </a:prstGeom>
        </p:spPr>
        <p:txBody>
          <a:bodyPr lIns="91439" tIns="45719" rIns="91439" bIns="45719">
            <a:noAutofit/>
          </a:bodyPr>
          <a:lstStyle/>
          <a:p>
            <a:endParaRPr/>
          </a:p>
        </p:txBody>
      </p:sp>
      <p:sp>
        <p:nvSpPr>
          <p:cNvPr id="393" name="placeholder-base--neutralHD.jpg"/>
          <p:cNvSpPr>
            <a:spLocks noGrp="1"/>
          </p:cNvSpPr>
          <p:nvPr>
            <p:ph type="pic" sz="quarter" idx="15"/>
          </p:nvPr>
        </p:nvSpPr>
        <p:spPr>
          <a:xfrm>
            <a:off x="8444108" y="685800"/>
            <a:ext cx="7518418" cy="4350136"/>
          </a:xfrm>
          <a:prstGeom prst="rect">
            <a:avLst/>
          </a:prstGeom>
        </p:spPr>
        <p:txBody>
          <a:bodyPr lIns="91439" tIns="45719" rIns="91439" bIns="45719">
            <a:noAutofit/>
          </a:bodyPr>
          <a:lstStyle/>
          <a:p>
            <a:endParaRPr/>
          </a:p>
        </p:txBody>
      </p:sp>
      <p:sp>
        <p:nvSpPr>
          <p:cNvPr id="394" name="Rectangle"/>
          <p:cNvSpPr/>
          <p:nvPr/>
        </p:nvSpPr>
        <p:spPr>
          <a:xfrm>
            <a:off x="16193890" y="5289946"/>
            <a:ext cx="7504310" cy="7740254"/>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95" name="Rectangle"/>
          <p:cNvSpPr/>
          <p:nvPr/>
        </p:nvSpPr>
        <p:spPr>
          <a:xfrm>
            <a:off x="8444108" y="5289946"/>
            <a:ext cx="7504310" cy="7740254"/>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96" name="Rectangle"/>
          <p:cNvSpPr/>
          <p:nvPr/>
        </p:nvSpPr>
        <p:spPr>
          <a:xfrm>
            <a:off x="685800" y="5289946"/>
            <a:ext cx="7504309" cy="7740254"/>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397" name="Heading A"/>
          <p:cNvSpPr txBox="1">
            <a:spLocks noGrp="1"/>
          </p:cNvSpPr>
          <p:nvPr>
            <p:ph type="body" sz="quarter" idx="16"/>
          </p:nvPr>
        </p:nvSpPr>
        <p:spPr>
          <a:xfrm>
            <a:off x="1718798" y="6318646"/>
            <a:ext cx="5438313" cy="807819"/>
          </a:xfrm>
          <a:prstGeom prst="rect">
            <a:avLst/>
          </a:prstGeom>
        </p:spPr>
        <p:txBody>
          <a:bodyPr anchor="b">
            <a:spAutoFit/>
          </a:bodyPr>
          <a:lstStyle>
            <a:lvl1pPr algn="l">
              <a:defRPr sz="4800">
                <a:solidFill>
                  <a:srgbClr val="FFBC00"/>
                </a:solidFill>
                <a:latin typeface="+mn-lt"/>
                <a:ea typeface="+mn-ea"/>
                <a:cs typeface="+mn-cs"/>
                <a:sym typeface="Helvetica Neue Light"/>
              </a:defRPr>
            </a:lvl1pPr>
          </a:lstStyle>
          <a:p>
            <a:r>
              <a:t>Heading A</a:t>
            </a:r>
          </a:p>
        </p:txBody>
      </p:sp>
      <p:sp>
        <p:nvSpPr>
          <p:cNvPr id="398" name="Text A"/>
          <p:cNvSpPr txBox="1">
            <a:spLocks noGrp="1"/>
          </p:cNvSpPr>
          <p:nvPr>
            <p:ph type="body" sz="quarter" idx="17"/>
          </p:nvPr>
        </p:nvSpPr>
        <p:spPr>
          <a:xfrm>
            <a:off x="1714501" y="7126464"/>
            <a:ext cx="5446907"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399" name="Heading B"/>
          <p:cNvSpPr txBox="1">
            <a:spLocks noGrp="1"/>
          </p:cNvSpPr>
          <p:nvPr>
            <p:ph type="body" sz="quarter" idx="18"/>
          </p:nvPr>
        </p:nvSpPr>
        <p:spPr>
          <a:xfrm>
            <a:off x="9472810" y="6318646"/>
            <a:ext cx="5448301" cy="807819"/>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B</a:t>
            </a:r>
          </a:p>
        </p:txBody>
      </p:sp>
      <p:sp>
        <p:nvSpPr>
          <p:cNvPr id="400" name="Text B"/>
          <p:cNvSpPr txBox="1">
            <a:spLocks noGrp="1"/>
          </p:cNvSpPr>
          <p:nvPr>
            <p:ph type="body" sz="quarter" idx="19"/>
          </p:nvPr>
        </p:nvSpPr>
        <p:spPr>
          <a:xfrm>
            <a:off x="9472810" y="7132540"/>
            <a:ext cx="5448301"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401" name="Heading C"/>
          <p:cNvSpPr txBox="1">
            <a:spLocks noGrp="1"/>
          </p:cNvSpPr>
          <p:nvPr>
            <p:ph type="body" sz="quarter" idx="20"/>
          </p:nvPr>
        </p:nvSpPr>
        <p:spPr>
          <a:xfrm>
            <a:off x="17221198" y="6318646"/>
            <a:ext cx="5448301" cy="807819"/>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C</a:t>
            </a:r>
          </a:p>
        </p:txBody>
      </p:sp>
      <p:sp>
        <p:nvSpPr>
          <p:cNvPr id="402" name="Text C"/>
          <p:cNvSpPr txBox="1">
            <a:spLocks noGrp="1"/>
          </p:cNvSpPr>
          <p:nvPr>
            <p:ph type="body" sz="quarter" idx="21"/>
          </p:nvPr>
        </p:nvSpPr>
        <p:spPr>
          <a:xfrm>
            <a:off x="17221198" y="7132540"/>
            <a:ext cx="5448301"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C</a:t>
            </a:r>
          </a:p>
        </p:txBody>
      </p:sp>
      <p:sp>
        <p:nvSpPr>
          <p:cNvPr id="403"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3 Tall Photo Column">
    <p:bg>
      <p:bgPr>
        <a:solidFill>
          <a:srgbClr val="FFFFFF"/>
        </a:solidFill>
        <a:effectLst/>
      </p:bgPr>
    </p:bg>
    <p:spTree>
      <p:nvGrpSpPr>
        <p:cNvPr id="1" name=""/>
        <p:cNvGrpSpPr/>
        <p:nvPr/>
      </p:nvGrpSpPr>
      <p:grpSpPr>
        <a:xfrm>
          <a:off x="0" y="0"/>
          <a:ext cx="0" cy="0"/>
          <a:chOff x="0" y="0"/>
          <a:chExt cx="0" cy="0"/>
        </a:xfrm>
      </p:grpSpPr>
      <p:sp>
        <p:nvSpPr>
          <p:cNvPr id="410" name="Rectangle"/>
          <p:cNvSpPr/>
          <p:nvPr/>
        </p:nvSpPr>
        <p:spPr>
          <a:xfrm>
            <a:off x="685800" y="9262319"/>
            <a:ext cx="7504309" cy="376788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411" name="placeholder-base--neutralHD.jpg"/>
          <p:cNvSpPr>
            <a:spLocks noGrp="1"/>
          </p:cNvSpPr>
          <p:nvPr>
            <p:ph type="pic" sz="quarter" idx="13"/>
          </p:nvPr>
        </p:nvSpPr>
        <p:spPr>
          <a:xfrm>
            <a:off x="16202417" y="685800"/>
            <a:ext cx="7518418" cy="8322464"/>
          </a:xfrm>
          <a:prstGeom prst="rect">
            <a:avLst/>
          </a:prstGeom>
        </p:spPr>
        <p:txBody>
          <a:bodyPr lIns="91439" tIns="45719" rIns="91439" bIns="45719">
            <a:noAutofit/>
          </a:bodyPr>
          <a:lstStyle/>
          <a:p>
            <a:endParaRPr/>
          </a:p>
        </p:txBody>
      </p:sp>
      <p:sp>
        <p:nvSpPr>
          <p:cNvPr id="412" name="placeholder-base--neutralHD.jpg"/>
          <p:cNvSpPr>
            <a:spLocks noGrp="1"/>
          </p:cNvSpPr>
          <p:nvPr>
            <p:ph type="pic" sz="quarter" idx="14"/>
          </p:nvPr>
        </p:nvSpPr>
        <p:spPr>
          <a:xfrm>
            <a:off x="678754" y="685800"/>
            <a:ext cx="7518418" cy="8322463"/>
          </a:xfrm>
          <a:prstGeom prst="rect">
            <a:avLst/>
          </a:prstGeom>
        </p:spPr>
        <p:txBody>
          <a:bodyPr lIns="91439" tIns="45719" rIns="91439" bIns="45719">
            <a:noAutofit/>
          </a:bodyPr>
          <a:lstStyle/>
          <a:p>
            <a:endParaRPr/>
          </a:p>
        </p:txBody>
      </p:sp>
      <p:sp>
        <p:nvSpPr>
          <p:cNvPr id="413" name="placeholder-base--neutralHD.jpg"/>
          <p:cNvSpPr>
            <a:spLocks noGrp="1"/>
          </p:cNvSpPr>
          <p:nvPr>
            <p:ph type="pic" sz="quarter" idx="15"/>
          </p:nvPr>
        </p:nvSpPr>
        <p:spPr>
          <a:xfrm>
            <a:off x="8444108" y="685800"/>
            <a:ext cx="7518418" cy="8322331"/>
          </a:xfrm>
          <a:prstGeom prst="rect">
            <a:avLst/>
          </a:prstGeom>
        </p:spPr>
        <p:txBody>
          <a:bodyPr lIns="91439" tIns="45719" rIns="91439" bIns="45719">
            <a:noAutofit/>
          </a:bodyPr>
          <a:lstStyle/>
          <a:p>
            <a:endParaRPr/>
          </a:p>
        </p:txBody>
      </p:sp>
      <p:sp>
        <p:nvSpPr>
          <p:cNvPr id="414" name="Rectangle"/>
          <p:cNvSpPr/>
          <p:nvPr/>
        </p:nvSpPr>
        <p:spPr>
          <a:xfrm>
            <a:off x="16193890" y="9262319"/>
            <a:ext cx="7504310" cy="376788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415" name="Rectangle"/>
          <p:cNvSpPr/>
          <p:nvPr/>
        </p:nvSpPr>
        <p:spPr>
          <a:xfrm>
            <a:off x="8444108" y="9262319"/>
            <a:ext cx="7504310" cy="376788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416" name="Heading A"/>
          <p:cNvSpPr txBox="1">
            <a:spLocks noGrp="1"/>
          </p:cNvSpPr>
          <p:nvPr>
            <p:ph type="body" sz="quarter" idx="16"/>
          </p:nvPr>
        </p:nvSpPr>
        <p:spPr>
          <a:xfrm>
            <a:off x="1718798" y="10291019"/>
            <a:ext cx="5438313" cy="807818"/>
          </a:xfrm>
          <a:prstGeom prst="rect">
            <a:avLst/>
          </a:prstGeom>
        </p:spPr>
        <p:txBody>
          <a:bodyPr anchor="b">
            <a:spAutoFit/>
          </a:bodyPr>
          <a:lstStyle>
            <a:lvl1pPr algn="l">
              <a:defRPr sz="4800">
                <a:solidFill>
                  <a:srgbClr val="FFBC00"/>
                </a:solidFill>
                <a:latin typeface="+mn-lt"/>
                <a:ea typeface="+mn-ea"/>
                <a:cs typeface="+mn-cs"/>
                <a:sym typeface="Helvetica Neue Light"/>
              </a:defRPr>
            </a:lvl1pPr>
          </a:lstStyle>
          <a:p>
            <a:r>
              <a:t>Heading A</a:t>
            </a:r>
          </a:p>
        </p:txBody>
      </p:sp>
      <p:sp>
        <p:nvSpPr>
          <p:cNvPr id="417" name="Text A"/>
          <p:cNvSpPr txBox="1">
            <a:spLocks noGrp="1"/>
          </p:cNvSpPr>
          <p:nvPr>
            <p:ph type="body" sz="quarter" idx="17"/>
          </p:nvPr>
        </p:nvSpPr>
        <p:spPr>
          <a:xfrm>
            <a:off x="1714501" y="11098836"/>
            <a:ext cx="5446907"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418" name="Heading B"/>
          <p:cNvSpPr txBox="1">
            <a:spLocks noGrp="1"/>
          </p:cNvSpPr>
          <p:nvPr>
            <p:ph type="body" sz="quarter" idx="18"/>
          </p:nvPr>
        </p:nvSpPr>
        <p:spPr>
          <a:xfrm>
            <a:off x="9472810" y="10284942"/>
            <a:ext cx="5448301" cy="807819"/>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B</a:t>
            </a:r>
          </a:p>
        </p:txBody>
      </p:sp>
      <p:sp>
        <p:nvSpPr>
          <p:cNvPr id="419" name="Text B"/>
          <p:cNvSpPr txBox="1">
            <a:spLocks noGrp="1"/>
          </p:cNvSpPr>
          <p:nvPr>
            <p:ph type="body" sz="quarter" idx="19"/>
          </p:nvPr>
        </p:nvSpPr>
        <p:spPr>
          <a:xfrm>
            <a:off x="9472810" y="11098836"/>
            <a:ext cx="5448301"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420" name="Heading C"/>
          <p:cNvSpPr txBox="1">
            <a:spLocks noGrp="1"/>
          </p:cNvSpPr>
          <p:nvPr>
            <p:ph type="body" sz="quarter" idx="20"/>
          </p:nvPr>
        </p:nvSpPr>
        <p:spPr>
          <a:xfrm>
            <a:off x="17221198" y="10284942"/>
            <a:ext cx="5448301" cy="807819"/>
          </a:xfrm>
          <a:prstGeom prst="rect">
            <a:avLst/>
          </a:prstGeom>
        </p:spPr>
        <p:txBody>
          <a:bodyPr anchor="ctr">
            <a:spAutoFit/>
          </a:bodyPr>
          <a:lstStyle>
            <a:lvl1pPr algn="l">
              <a:defRPr sz="4800">
                <a:solidFill>
                  <a:srgbClr val="FFBC00"/>
                </a:solidFill>
                <a:latin typeface="+mn-lt"/>
                <a:ea typeface="+mn-ea"/>
                <a:cs typeface="+mn-cs"/>
                <a:sym typeface="Helvetica Neue Light"/>
              </a:defRPr>
            </a:lvl1pPr>
          </a:lstStyle>
          <a:p>
            <a:r>
              <a:t>Heading C</a:t>
            </a:r>
          </a:p>
        </p:txBody>
      </p:sp>
      <p:sp>
        <p:nvSpPr>
          <p:cNvPr id="421" name="Text C"/>
          <p:cNvSpPr txBox="1">
            <a:spLocks noGrp="1"/>
          </p:cNvSpPr>
          <p:nvPr>
            <p:ph type="body" sz="quarter" idx="21"/>
          </p:nvPr>
        </p:nvSpPr>
        <p:spPr>
          <a:xfrm>
            <a:off x="17221198" y="11098836"/>
            <a:ext cx="5448301"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C</a:t>
            </a:r>
          </a:p>
        </p:txBody>
      </p:sp>
      <p:sp>
        <p:nvSpPr>
          <p:cNvPr id="42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429" name="name goes here"/>
          <p:cNvSpPr txBox="1">
            <a:spLocks noGrp="1"/>
          </p:cNvSpPr>
          <p:nvPr>
            <p:ph type="body" sz="quarter" idx="13"/>
          </p:nvPr>
        </p:nvSpPr>
        <p:spPr>
          <a:xfrm>
            <a:off x="9925659" y="10726690"/>
            <a:ext cx="4532682" cy="596901"/>
          </a:xfrm>
          <a:prstGeom prst="rect">
            <a:avLst/>
          </a:prstGeom>
        </p:spPr>
        <p:txBody>
          <a:bodyPr wrap="none" anchor="ctr">
            <a:spAutoFit/>
          </a:bodyPr>
          <a:lstStyle>
            <a:lvl1pPr>
              <a:defRPr sz="3200" cap="all" spc="351">
                <a:solidFill>
                  <a:srgbClr val="04D7B2"/>
                </a:solidFill>
                <a:latin typeface="Montserrat Light"/>
                <a:ea typeface="Montserrat Light"/>
                <a:cs typeface="Montserrat Light"/>
                <a:sym typeface="Montserrat Light"/>
              </a:defRPr>
            </a:lvl1pPr>
          </a:lstStyle>
          <a:p>
            <a:r>
              <a:t>name goes here</a:t>
            </a:r>
          </a:p>
        </p:txBody>
      </p:sp>
      <p:sp>
        <p:nvSpPr>
          <p:cNvPr id="430" name="“An arrow can only be shot by pulling it backward. When life is dragging you back with difficulties, it means it’s going to launch you into something great. So just focus, and keep aiming.”"/>
          <p:cNvSpPr txBox="1">
            <a:spLocks noGrp="1"/>
          </p:cNvSpPr>
          <p:nvPr>
            <p:ph type="body" sz="half" idx="14"/>
          </p:nvPr>
        </p:nvSpPr>
        <p:spPr>
          <a:xfrm>
            <a:off x="2360335" y="3924113"/>
            <a:ext cx="19663331" cy="4470401"/>
          </a:xfrm>
          <a:prstGeom prst="rect">
            <a:avLst/>
          </a:prstGeom>
        </p:spPr>
        <p:txBody>
          <a:bodyPr anchor="ctr">
            <a:spAutoFit/>
          </a:bodyPr>
          <a:lstStyle>
            <a:lvl1pPr>
              <a:defRPr sz="7000" i="1">
                <a:solidFill>
                  <a:srgbClr val="FFFFFF"/>
                </a:solidFill>
                <a:latin typeface="Lora"/>
                <a:ea typeface="Lora"/>
                <a:cs typeface="Lora"/>
                <a:sym typeface="Lora"/>
              </a:defRPr>
            </a:lvl1pPr>
          </a:lstStyle>
          <a:p>
            <a:r>
              <a:t>“An arrow can only be shot by pulling it backward. When life is dragging you back with difficulties, it means it’s going to launch you into something great. So just focus, and keep aiming.”</a:t>
            </a:r>
          </a:p>
        </p:txBody>
      </p:sp>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aption Photo">
    <p:bg>
      <p:bgPr>
        <a:solidFill>
          <a:srgbClr val="FFFFFF"/>
        </a:solidFill>
        <a:effectLst/>
      </p:bgPr>
    </p:bg>
    <p:spTree>
      <p:nvGrpSpPr>
        <p:cNvPr id="1" name=""/>
        <p:cNvGrpSpPr/>
        <p:nvPr/>
      </p:nvGrpSpPr>
      <p:grpSpPr>
        <a:xfrm>
          <a:off x="0" y="0"/>
          <a:ext cx="0" cy="0"/>
          <a:chOff x="0" y="0"/>
          <a:chExt cx="0" cy="0"/>
        </a:xfrm>
      </p:grpSpPr>
      <p:sp>
        <p:nvSpPr>
          <p:cNvPr id="438" name="placeholder-base--neutralHD.jpg"/>
          <p:cNvSpPr>
            <a:spLocks noGrp="1"/>
          </p:cNvSpPr>
          <p:nvPr>
            <p:ph type="pic" idx="13"/>
          </p:nvPr>
        </p:nvSpPr>
        <p:spPr>
          <a:xfrm>
            <a:off x="7683505" y="685800"/>
            <a:ext cx="16020533" cy="12344514"/>
          </a:xfrm>
          <a:prstGeom prst="rect">
            <a:avLst/>
          </a:prstGeom>
        </p:spPr>
        <p:txBody>
          <a:bodyPr lIns="91439" tIns="45719" rIns="91439" bIns="45719">
            <a:noAutofit/>
          </a:bodyPr>
          <a:lstStyle/>
          <a:p>
            <a:endParaRPr/>
          </a:p>
        </p:txBody>
      </p:sp>
      <p:sp>
        <p:nvSpPr>
          <p:cNvPr id="439" name="Rectangle"/>
          <p:cNvSpPr/>
          <p:nvPr/>
        </p:nvSpPr>
        <p:spPr>
          <a:xfrm>
            <a:off x="685800" y="685800"/>
            <a:ext cx="6743707" cy="1234440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440" name="Title Text"/>
          <p:cNvSpPr txBox="1">
            <a:spLocks noGrp="1"/>
          </p:cNvSpPr>
          <p:nvPr>
            <p:ph type="title"/>
          </p:nvPr>
        </p:nvSpPr>
        <p:spPr>
          <a:xfrm>
            <a:off x="1714503" y="3402119"/>
            <a:ext cx="4686301" cy="3458647"/>
          </a:xfrm>
          <a:prstGeom prst="rect">
            <a:avLst/>
          </a:prstGeom>
        </p:spPr>
        <p:txBody>
          <a:bodyPr/>
          <a:lstStyle>
            <a:lvl1pPr>
              <a:defRPr sz="6000" cap="none" spc="0">
                <a:solidFill>
                  <a:srgbClr val="A7DFA0"/>
                </a:solidFill>
                <a:latin typeface="+mn-lt"/>
                <a:ea typeface="+mn-ea"/>
                <a:cs typeface="+mn-cs"/>
                <a:sym typeface="Helvetica Neue Light"/>
              </a:defRPr>
            </a:lvl1pPr>
          </a:lstStyle>
          <a:p>
            <a:r>
              <a:t>Title Text</a:t>
            </a:r>
          </a:p>
        </p:txBody>
      </p:sp>
      <p:sp>
        <p:nvSpPr>
          <p:cNvPr id="441" name="Body Level One…"/>
          <p:cNvSpPr txBox="1">
            <a:spLocks noGrp="1"/>
          </p:cNvSpPr>
          <p:nvPr>
            <p:ph type="body" sz="quarter" idx="1"/>
          </p:nvPr>
        </p:nvSpPr>
        <p:spPr>
          <a:xfrm>
            <a:off x="1714503" y="6858000"/>
            <a:ext cx="4686301" cy="5143500"/>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44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00"/>
            </a:gs>
            <a:gs pos="64999">
              <a:srgbClr val="000000"/>
            </a:gs>
            <a:gs pos="100000">
              <a:srgbClr val="1C5ADC"/>
            </a:gs>
          </a:gsLst>
          <a:lin ang="5400000" scaled="0"/>
        </a:gradFill>
        <a:effectLst/>
      </p:bgPr>
    </p:bg>
    <p:spTree>
      <p:nvGrpSpPr>
        <p:cNvPr id="1" name=""/>
        <p:cNvGrpSpPr/>
        <p:nvPr/>
      </p:nvGrpSpPr>
      <p:grpSpPr>
        <a:xfrm>
          <a:off x="0" y="0"/>
          <a:ext cx="0" cy="0"/>
          <a:chOff x="0" y="0"/>
          <a:chExt cx="0" cy="0"/>
        </a:xfrm>
      </p:grpSpPr>
      <p:sp>
        <p:nvSpPr>
          <p:cNvPr id="449" name="Slide Number"/>
          <p:cNvSpPr txBox="1">
            <a:spLocks noGrp="1"/>
          </p:cNvSpPr>
          <p:nvPr>
            <p:ph type="sldNum" sz="quarter" idx="2"/>
          </p:nvPr>
        </p:nvSpPr>
        <p:spPr>
          <a:xfrm>
            <a:off x="20269200" y="13012420"/>
            <a:ext cx="488772" cy="551181"/>
          </a:xfrm>
          <a:prstGeom prst="rect">
            <a:avLst/>
          </a:prstGeom>
        </p:spPr>
        <p:txBody>
          <a:bodyPr lIns="91439" tIns="91439" rIns="91439" bIns="91439" anchor="b"/>
          <a:lstStyle>
            <a:lvl1pPr algn="l" defTabSz="1828800">
              <a:defRPr>
                <a:solidFill>
                  <a:srgbClr val="EEECE1"/>
                </a:solidFill>
                <a:latin typeface="Corbel"/>
                <a:ea typeface="Corbel"/>
                <a:cs typeface="Corbel"/>
                <a:sym typeface="Corbe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FFFFFF"/>
        </a:solidFill>
        <a:effectLst/>
      </p:bgPr>
    </p:bg>
    <p:spTree>
      <p:nvGrpSpPr>
        <p:cNvPr id="1" name=""/>
        <p:cNvGrpSpPr/>
        <p:nvPr/>
      </p:nvGrpSpPr>
      <p:grpSpPr>
        <a:xfrm>
          <a:off x="0" y="0"/>
          <a:ext cx="0" cy="0"/>
          <a:chOff x="0" y="0"/>
          <a:chExt cx="0" cy="0"/>
        </a:xfrm>
      </p:grpSpPr>
      <p:sp>
        <p:nvSpPr>
          <p:cNvPr id="47"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48" name="Title Text"/>
          <p:cNvSpPr txBox="1">
            <a:spLocks noGrp="1"/>
          </p:cNvSpPr>
          <p:nvPr>
            <p:ph type="title"/>
          </p:nvPr>
        </p:nvSpPr>
        <p:spPr>
          <a:xfrm>
            <a:off x="1720571" y="4966011"/>
            <a:ext cx="20968115" cy="3783978"/>
          </a:xfrm>
          <a:prstGeom prst="rect">
            <a:avLst/>
          </a:prstGeom>
        </p:spPr>
        <p:txBody>
          <a:bodyPr anchor="ct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49"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456" name="Rectangle"/>
          <p:cNvSpPr/>
          <p:nvPr/>
        </p:nvSpPr>
        <p:spPr>
          <a:xfrm>
            <a:off x="685800" y="685800"/>
            <a:ext cx="23012401" cy="1234440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457" name="Title Text"/>
          <p:cNvSpPr txBox="1">
            <a:spLocks noGrp="1"/>
          </p:cNvSpPr>
          <p:nvPr>
            <p:ph type="title"/>
          </p:nvPr>
        </p:nvSpPr>
        <p:spPr>
          <a:xfrm>
            <a:off x="1714503" y="1714500"/>
            <a:ext cx="18439821" cy="2178485"/>
          </a:xfrm>
          <a:prstGeom prst="rect">
            <a:avLst/>
          </a:prstGeom>
        </p:spPr>
        <p:txBody>
          <a:bodyPr/>
          <a:lstStyle>
            <a:lvl1pPr>
              <a:lnSpc>
                <a:spcPct val="90000"/>
              </a:lnSpc>
              <a:defRPr sz="8000" cap="none" spc="0">
                <a:solidFill>
                  <a:srgbClr val="A7DFA0"/>
                </a:solidFill>
                <a:latin typeface="+mn-lt"/>
                <a:ea typeface="+mn-ea"/>
                <a:cs typeface="+mn-cs"/>
                <a:sym typeface="Helvetica Neue Light"/>
              </a:defRPr>
            </a:lvl1pPr>
          </a:lstStyle>
          <a:p>
            <a:r>
              <a:t>Title Text</a:t>
            </a:r>
          </a:p>
        </p:txBody>
      </p:sp>
      <p:sp>
        <p:nvSpPr>
          <p:cNvPr id="458" name="Body Level One…"/>
          <p:cNvSpPr txBox="1">
            <a:spLocks noGrp="1"/>
          </p:cNvSpPr>
          <p:nvPr>
            <p:ph type="body" idx="1"/>
          </p:nvPr>
        </p:nvSpPr>
        <p:spPr>
          <a:xfrm>
            <a:off x="1714503" y="4350184"/>
            <a:ext cx="18439819" cy="7651316"/>
          </a:xfrm>
          <a:prstGeom prst="rect">
            <a:avLst/>
          </a:prstGeom>
        </p:spPr>
        <p:txBody>
          <a:bodyPr/>
          <a:lstStyle>
            <a:lvl1pPr marL="723167" indent="-494567" algn="l">
              <a:spcBef>
                <a:spcPts val="2800"/>
              </a:spcBef>
              <a:buClr>
                <a:srgbClr val="FFBC00"/>
              </a:buClr>
              <a:buSzPct val="75000"/>
              <a:buChar char="•"/>
              <a:defRPr sz="3600">
                <a:solidFill>
                  <a:srgbClr val="FFFFFF"/>
                </a:solidFill>
                <a:latin typeface="+mn-lt"/>
                <a:ea typeface="+mn-ea"/>
                <a:cs typeface="+mn-cs"/>
                <a:sym typeface="Helvetica Neue Light"/>
              </a:defRPr>
            </a:lvl1pPr>
            <a:lvl2pPr marL="1252415" indent="-439615" algn="l">
              <a:spcBef>
                <a:spcPts val="2800"/>
              </a:spcBef>
              <a:buClr>
                <a:srgbClr val="FFBC00"/>
              </a:buClr>
              <a:buSzPct val="75000"/>
              <a:buChar char="•"/>
              <a:defRPr sz="3600">
                <a:solidFill>
                  <a:srgbClr val="FFFFFF"/>
                </a:solidFill>
                <a:latin typeface="+mn-lt"/>
                <a:ea typeface="+mn-ea"/>
                <a:cs typeface="+mn-cs"/>
                <a:sym typeface="Helvetica Neue Light"/>
              </a:defRPr>
            </a:lvl2pPr>
            <a:lvl3pPr marL="1785815" indent="-439615" algn="l">
              <a:spcBef>
                <a:spcPts val="2800"/>
              </a:spcBef>
              <a:buClr>
                <a:srgbClr val="FFBC00"/>
              </a:buClr>
              <a:buSzPct val="75000"/>
              <a:buChar char="•"/>
              <a:defRPr sz="3600">
                <a:solidFill>
                  <a:srgbClr val="FFFFFF"/>
                </a:solidFill>
                <a:latin typeface="+mn-lt"/>
                <a:ea typeface="+mn-ea"/>
                <a:cs typeface="+mn-cs"/>
                <a:sym typeface="Helvetica Neue Light"/>
              </a:defRPr>
            </a:lvl3pPr>
            <a:lvl4pPr marL="2344615" indent="-439615" algn="l">
              <a:spcBef>
                <a:spcPts val="2800"/>
              </a:spcBef>
              <a:buClr>
                <a:srgbClr val="FFBC00"/>
              </a:buClr>
              <a:buSzPct val="75000"/>
              <a:buChar char="•"/>
              <a:defRPr sz="3600">
                <a:solidFill>
                  <a:srgbClr val="FFFFFF"/>
                </a:solidFill>
                <a:latin typeface="+mn-lt"/>
                <a:ea typeface="+mn-ea"/>
                <a:cs typeface="+mn-cs"/>
                <a:sym typeface="Helvetica Neue Light"/>
              </a:defRPr>
            </a:lvl4pPr>
            <a:lvl5pPr marL="2979615" indent="-439615" algn="l">
              <a:spcBef>
                <a:spcPts val="2800"/>
              </a:spcBef>
              <a:buClr>
                <a:srgbClr val="FFBC00"/>
              </a:buClr>
              <a:buSzPct val="75000"/>
              <a:buChar char="•"/>
              <a:defRPr sz="36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459"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FFFFFF"/>
        </a:solidFill>
        <a:effectLst/>
      </p:bgPr>
    </p:bg>
    <p:spTree>
      <p:nvGrpSpPr>
        <p:cNvPr id="1" name=""/>
        <p:cNvGrpSpPr/>
        <p:nvPr/>
      </p:nvGrpSpPr>
      <p:grpSpPr>
        <a:xfrm>
          <a:off x="0" y="0"/>
          <a:ext cx="0" cy="0"/>
          <a:chOff x="0" y="0"/>
          <a:chExt cx="0" cy="0"/>
        </a:xfrm>
      </p:grpSpPr>
      <p:sp>
        <p:nvSpPr>
          <p:cNvPr id="466" name="Rectangle"/>
          <p:cNvSpPr/>
          <p:nvPr/>
        </p:nvSpPr>
        <p:spPr>
          <a:xfrm>
            <a:off x="685800" y="9948119"/>
            <a:ext cx="23023910" cy="308208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467" name="placeholder-base--neutralHD.jpg"/>
          <p:cNvSpPr>
            <a:spLocks noGrp="1"/>
          </p:cNvSpPr>
          <p:nvPr>
            <p:ph type="pic" idx="13"/>
          </p:nvPr>
        </p:nvSpPr>
        <p:spPr>
          <a:xfrm>
            <a:off x="679961" y="685800"/>
            <a:ext cx="23024090" cy="9003158"/>
          </a:xfrm>
          <a:prstGeom prst="rect">
            <a:avLst/>
          </a:prstGeom>
        </p:spPr>
        <p:txBody>
          <a:bodyPr lIns="91439" tIns="45719" rIns="91439" bIns="45719">
            <a:noAutofit/>
          </a:bodyPr>
          <a:lstStyle/>
          <a:p>
            <a:endParaRPr/>
          </a:p>
        </p:txBody>
      </p:sp>
      <p:sp>
        <p:nvSpPr>
          <p:cNvPr id="468" name="Title Text"/>
          <p:cNvSpPr txBox="1">
            <a:spLocks noGrp="1"/>
          </p:cNvSpPr>
          <p:nvPr>
            <p:ph type="title"/>
          </p:nvPr>
        </p:nvSpPr>
        <p:spPr>
          <a:xfrm>
            <a:off x="1371603" y="10633919"/>
            <a:ext cx="15927796" cy="1710481"/>
          </a:xfrm>
          <a:prstGeom prst="rect">
            <a:avLst/>
          </a:prstGeom>
        </p:spPr>
        <p:txBody>
          <a:bodyPr anchor="ctr"/>
          <a:lstStyle>
            <a:lvl1pPr>
              <a:lnSpc>
                <a:spcPct val="90000"/>
              </a:lnSpc>
              <a:defRPr sz="8000" cap="none" spc="0">
                <a:solidFill>
                  <a:srgbClr val="A7DFA0"/>
                </a:solidFill>
                <a:latin typeface="+mn-lt"/>
                <a:ea typeface="+mn-ea"/>
                <a:cs typeface="+mn-cs"/>
                <a:sym typeface="Helvetica Neue Light"/>
              </a:defRPr>
            </a:lvl1pPr>
          </a:lstStyle>
          <a:p>
            <a:r>
              <a:t>Title Text</a:t>
            </a:r>
          </a:p>
        </p:txBody>
      </p:sp>
      <p:sp>
        <p:nvSpPr>
          <p:cNvPr id="469" name="Slide Number"/>
          <p:cNvSpPr txBox="1">
            <a:spLocks noGrp="1"/>
          </p:cNvSpPr>
          <p:nvPr>
            <p:ph type="sldNum" sz="quarter" idx="2"/>
          </p:nvPr>
        </p:nvSpPr>
        <p:spPr>
          <a:xfrm>
            <a:off x="21285483" y="12040161"/>
            <a:ext cx="2081327" cy="647140"/>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Photo - Horizontal - 2 Up">
    <p:bg>
      <p:bgPr>
        <a:solidFill>
          <a:srgbClr val="FFFFFF"/>
        </a:solidFill>
        <a:effectLst/>
      </p:bgPr>
    </p:bg>
    <p:spTree>
      <p:nvGrpSpPr>
        <p:cNvPr id="1" name=""/>
        <p:cNvGrpSpPr/>
        <p:nvPr/>
      </p:nvGrpSpPr>
      <p:grpSpPr>
        <a:xfrm>
          <a:off x="0" y="0"/>
          <a:ext cx="0" cy="0"/>
          <a:chOff x="0" y="0"/>
          <a:chExt cx="0" cy="0"/>
        </a:xfrm>
      </p:grpSpPr>
      <p:sp>
        <p:nvSpPr>
          <p:cNvPr id="476" name="placeholder-base--neutralHD.jpg"/>
          <p:cNvSpPr>
            <a:spLocks noGrp="1"/>
          </p:cNvSpPr>
          <p:nvPr>
            <p:ph type="pic" sz="half" idx="13"/>
          </p:nvPr>
        </p:nvSpPr>
        <p:spPr>
          <a:xfrm>
            <a:off x="12324556" y="694754"/>
            <a:ext cx="11385068" cy="9003159"/>
          </a:xfrm>
          <a:prstGeom prst="rect">
            <a:avLst/>
          </a:prstGeom>
        </p:spPr>
        <p:txBody>
          <a:bodyPr lIns="91439" tIns="45719" rIns="91439" bIns="45719">
            <a:noAutofit/>
          </a:bodyPr>
          <a:lstStyle/>
          <a:p>
            <a:endParaRPr/>
          </a:p>
        </p:txBody>
      </p:sp>
      <p:sp>
        <p:nvSpPr>
          <p:cNvPr id="477" name="Rectangle"/>
          <p:cNvSpPr/>
          <p:nvPr/>
        </p:nvSpPr>
        <p:spPr>
          <a:xfrm>
            <a:off x="685800" y="9948119"/>
            <a:ext cx="23023910" cy="308208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478" name="placeholder-base--neutralHD.jpg"/>
          <p:cNvSpPr>
            <a:spLocks noGrp="1"/>
          </p:cNvSpPr>
          <p:nvPr>
            <p:ph type="pic" sz="half" idx="14"/>
          </p:nvPr>
        </p:nvSpPr>
        <p:spPr>
          <a:xfrm>
            <a:off x="679961" y="685800"/>
            <a:ext cx="11385068" cy="9003158"/>
          </a:xfrm>
          <a:prstGeom prst="rect">
            <a:avLst/>
          </a:prstGeom>
        </p:spPr>
        <p:txBody>
          <a:bodyPr lIns="91439" tIns="45719" rIns="91439" bIns="45719">
            <a:noAutofit/>
          </a:bodyPr>
          <a:lstStyle/>
          <a:p>
            <a:endParaRPr/>
          </a:p>
        </p:txBody>
      </p:sp>
      <p:sp>
        <p:nvSpPr>
          <p:cNvPr id="479" name="Title Text"/>
          <p:cNvSpPr txBox="1">
            <a:spLocks noGrp="1"/>
          </p:cNvSpPr>
          <p:nvPr>
            <p:ph type="title"/>
          </p:nvPr>
        </p:nvSpPr>
        <p:spPr>
          <a:xfrm>
            <a:off x="1371603" y="10633919"/>
            <a:ext cx="15927796" cy="1710481"/>
          </a:xfrm>
          <a:prstGeom prst="rect">
            <a:avLst/>
          </a:prstGeom>
        </p:spPr>
        <p:txBody>
          <a:bodyPr anchor="ctr"/>
          <a:lstStyle>
            <a:lvl1pPr>
              <a:lnSpc>
                <a:spcPct val="90000"/>
              </a:lnSpc>
              <a:defRPr sz="8000" cap="none" spc="0">
                <a:solidFill>
                  <a:srgbClr val="A7DFA0"/>
                </a:solidFill>
                <a:latin typeface="+mn-lt"/>
                <a:ea typeface="+mn-ea"/>
                <a:cs typeface="+mn-cs"/>
                <a:sym typeface="Helvetica Neue Light"/>
              </a:defRPr>
            </a:lvl1pPr>
          </a:lstStyle>
          <a:p>
            <a:r>
              <a:t>Title Text</a:t>
            </a:r>
          </a:p>
        </p:txBody>
      </p:sp>
      <p:sp>
        <p:nvSpPr>
          <p:cNvPr id="480" name="Slide Number"/>
          <p:cNvSpPr txBox="1">
            <a:spLocks noGrp="1"/>
          </p:cNvSpPr>
          <p:nvPr>
            <p:ph type="sldNum" sz="quarter" idx="2"/>
          </p:nvPr>
        </p:nvSpPr>
        <p:spPr>
          <a:xfrm>
            <a:off x="21285483" y="12040161"/>
            <a:ext cx="2081327" cy="647140"/>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Full Photo">
    <p:bg>
      <p:bgPr>
        <a:solidFill>
          <a:srgbClr val="FFFFFF"/>
        </a:solidFill>
        <a:effectLst/>
      </p:bgPr>
    </p:bg>
    <p:spTree>
      <p:nvGrpSpPr>
        <p:cNvPr id="1" name=""/>
        <p:cNvGrpSpPr/>
        <p:nvPr/>
      </p:nvGrpSpPr>
      <p:grpSpPr>
        <a:xfrm>
          <a:off x="0" y="0"/>
          <a:ext cx="0" cy="0"/>
          <a:chOff x="0" y="0"/>
          <a:chExt cx="0" cy="0"/>
        </a:xfrm>
      </p:grpSpPr>
      <p:sp>
        <p:nvSpPr>
          <p:cNvPr id="487" name="placeholder-base--neutralHD.jpg"/>
          <p:cNvSpPr>
            <a:spLocks noGrp="1"/>
          </p:cNvSpPr>
          <p:nvPr>
            <p:ph type="pic" idx="13"/>
          </p:nvPr>
        </p:nvSpPr>
        <p:spPr>
          <a:xfrm>
            <a:off x="616340" y="685800"/>
            <a:ext cx="23151199" cy="12344514"/>
          </a:xfrm>
          <a:prstGeom prst="rect">
            <a:avLst/>
          </a:prstGeom>
        </p:spPr>
        <p:txBody>
          <a:bodyPr lIns="91439" tIns="45719" rIns="91439" bIns="45719">
            <a:noAutofit/>
          </a:bodyPr>
          <a:lstStyle/>
          <a:p>
            <a:endParaRPr/>
          </a:p>
        </p:txBody>
      </p:sp>
      <p:sp>
        <p:nvSpPr>
          <p:cNvPr id="488"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Numbered Section Title &amp; Subtitle">
    <p:bg>
      <p:bgPr>
        <a:solidFill>
          <a:srgbClr val="FFFFFF"/>
        </a:solidFill>
        <a:effectLst/>
      </p:bgPr>
    </p:bg>
    <p:spTree>
      <p:nvGrpSpPr>
        <p:cNvPr id="1" name=""/>
        <p:cNvGrpSpPr/>
        <p:nvPr/>
      </p:nvGrpSpPr>
      <p:grpSpPr>
        <a:xfrm>
          <a:off x="0" y="0"/>
          <a:ext cx="0" cy="0"/>
          <a:chOff x="0" y="0"/>
          <a:chExt cx="0" cy="0"/>
        </a:xfrm>
      </p:grpSpPr>
      <p:sp>
        <p:nvSpPr>
          <p:cNvPr id="495" name="Rectangle"/>
          <p:cNvSpPr/>
          <p:nvPr/>
        </p:nvSpPr>
        <p:spPr>
          <a:xfrm>
            <a:off x="685800" y="685800"/>
            <a:ext cx="23012401" cy="12344400"/>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496" name="Title Text"/>
          <p:cNvSpPr txBox="1">
            <a:spLocks noGrp="1"/>
          </p:cNvSpPr>
          <p:nvPr>
            <p:ph type="title"/>
          </p:nvPr>
        </p:nvSpPr>
        <p:spPr>
          <a:xfrm>
            <a:off x="1714500" y="6454526"/>
            <a:ext cx="14899099" cy="3412732"/>
          </a:xfrm>
          <a:prstGeom prst="rect">
            <a:avLst/>
          </a:prstGeom>
        </p:spPr>
        <p:txBody>
          <a:bodyPr/>
          <a:lstStyle>
            <a:lvl1pPr>
              <a:lnSpc>
                <a:spcPct val="90000"/>
              </a:lnSpc>
              <a:defRPr sz="8000" cap="none" spc="0">
                <a:solidFill>
                  <a:srgbClr val="A7DFA0"/>
                </a:solidFill>
                <a:latin typeface="+mn-lt"/>
                <a:ea typeface="+mn-ea"/>
                <a:cs typeface="+mn-cs"/>
                <a:sym typeface="Helvetica Neue Light"/>
              </a:defRPr>
            </a:lvl1pPr>
          </a:lstStyle>
          <a:p>
            <a:r>
              <a:t>Title Text</a:t>
            </a:r>
          </a:p>
        </p:txBody>
      </p:sp>
      <p:sp>
        <p:nvSpPr>
          <p:cNvPr id="497" name="Body Level One…"/>
          <p:cNvSpPr txBox="1">
            <a:spLocks noGrp="1"/>
          </p:cNvSpPr>
          <p:nvPr>
            <p:ph type="body" sz="quarter" idx="1"/>
          </p:nvPr>
        </p:nvSpPr>
        <p:spPr>
          <a:xfrm>
            <a:off x="1714500" y="9867257"/>
            <a:ext cx="14899099" cy="2134243"/>
          </a:xfrm>
          <a:prstGeom prst="rect">
            <a:avLst/>
          </a:prstGeom>
        </p:spPr>
        <p:txBody>
          <a:bodyPr/>
          <a:lstStyle>
            <a:lvl1pPr algn="l">
              <a:defRPr sz="4200">
                <a:solidFill>
                  <a:srgbClr val="FFFFFF"/>
                </a:solidFill>
                <a:latin typeface="+mn-lt"/>
                <a:ea typeface="+mn-ea"/>
                <a:cs typeface="+mn-cs"/>
                <a:sym typeface="Helvetica Neue Light"/>
              </a:defRPr>
            </a:lvl1pPr>
            <a:lvl2pPr algn="l">
              <a:defRPr sz="4200">
                <a:solidFill>
                  <a:srgbClr val="FFFFFF"/>
                </a:solidFill>
                <a:latin typeface="+mn-lt"/>
                <a:ea typeface="+mn-ea"/>
                <a:cs typeface="+mn-cs"/>
                <a:sym typeface="Helvetica Neue Light"/>
              </a:defRPr>
            </a:lvl2pPr>
            <a:lvl3pPr algn="l">
              <a:defRPr sz="4200">
                <a:solidFill>
                  <a:srgbClr val="FFFFFF"/>
                </a:solidFill>
                <a:latin typeface="+mn-lt"/>
                <a:ea typeface="+mn-ea"/>
                <a:cs typeface="+mn-cs"/>
                <a:sym typeface="Helvetica Neue Light"/>
              </a:defRPr>
            </a:lvl3pPr>
            <a:lvl4pPr algn="l">
              <a:defRPr sz="4200">
                <a:solidFill>
                  <a:srgbClr val="FFFFFF"/>
                </a:solidFill>
                <a:latin typeface="+mn-lt"/>
                <a:ea typeface="+mn-ea"/>
                <a:cs typeface="+mn-cs"/>
                <a:sym typeface="Helvetica Neue Light"/>
              </a:defRPr>
            </a:lvl4pPr>
            <a:lvl5pPr algn="l">
              <a:defRPr sz="42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498" name="8"/>
          <p:cNvSpPr txBox="1">
            <a:spLocks noGrp="1"/>
          </p:cNvSpPr>
          <p:nvPr>
            <p:ph type="body" sz="quarter" idx="13"/>
          </p:nvPr>
        </p:nvSpPr>
        <p:spPr>
          <a:xfrm>
            <a:off x="2403686" y="971549"/>
            <a:ext cx="2778389" cy="5805527"/>
          </a:xfrm>
          <a:prstGeom prst="rect">
            <a:avLst/>
          </a:prstGeom>
        </p:spPr>
        <p:txBody>
          <a:bodyPr wrap="none" lIns="27093" tIns="27093" rIns="27093" bIns="27093">
            <a:spAutoFit/>
          </a:bodyPr>
          <a:lstStyle>
            <a:lvl1pPr algn="l" defTabSz="457200">
              <a:defRPr sz="38400">
                <a:solidFill>
                  <a:srgbClr val="A7DFA0"/>
                </a:solidFill>
                <a:latin typeface="Helvetica Neue Thin"/>
                <a:ea typeface="Helvetica Neue Thin"/>
                <a:cs typeface="Helvetica Neue Thin"/>
                <a:sym typeface="Helvetica Neue Thin"/>
              </a:defRPr>
            </a:lvl1pPr>
          </a:lstStyle>
          <a:p>
            <a:r>
              <a:t>8</a:t>
            </a:r>
          </a:p>
        </p:txBody>
      </p:sp>
      <p:sp>
        <p:nvSpPr>
          <p:cNvPr id="499" name="№"/>
          <p:cNvSpPr txBox="1"/>
          <p:nvPr/>
        </p:nvSpPr>
        <p:spPr>
          <a:xfrm>
            <a:off x="1371600" y="2273435"/>
            <a:ext cx="1032087" cy="1243917"/>
          </a:xfrm>
          <a:prstGeom prst="rect">
            <a:avLst/>
          </a:prstGeom>
          <a:ln w="12700">
            <a:miter lim="400000"/>
          </a:ln>
          <a:extLst>
            <a:ext uri="{C572A759-6A51-4108-AA02-DFA0A04FC94B}">
              <ma14:wrappingTextBoxFlag xmlns="" xmlns:ma14="http://schemas.microsoft.com/office/mac/drawingml/2011/main" val="1"/>
            </a:ext>
          </a:extLst>
        </p:spPr>
        <p:txBody>
          <a:bodyPr wrap="none" lIns="27093" tIns="27093" rIns="27093" bIns="27093" anchor="ctr">
            <a:spAutoFit/>
          </a:bodyPr>
          <a:lstStyle>
            <a:lvl1pPr defTabSz="457200">
              <a:defRPr sz="8000">
                <a:solidFill>
                  <a:srgbClr val="A7DFA0"/>
                </a:solidFill>
                <a:latin typeface="Helvetica Neue Thin"/>
                <a:ea typeface="Helvetica Neue Thin"/>
                <a:cs typeface="Helvetica Neue Thin"/>
                <a:sym typeface="Helvetica Neue Thin"/>
              </a:defRPr>
            </a:lvl1pPr>
          </a:lstStyle>
          <a:p>
            <a:r>
              <a:t>№</a:t>
            </a:r>
          </a:p>
        </p:txBody>
      </p:sp>
      <p:sp>
        <p:nvSpPr>
          <p:cNvPr id="500"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3 Photo Column">
    <p:bg>
      <p:bgPr>
        <a:solidFill>
          <a:srgbClr val="FFFFFF"/>
        </a:solidFill>
        <a:effectLst/>
      </p:bgPr>
    </p:bg>
    <p:spTree>
      <p:nvGrpSpPr>
        <p:cNvPr id="1" name=""/>
        <p:cNvGrpSpPr/>
        <p:nvPr/>
      </p:nvGrpSpPr>
      <p:grpSpPr>
        <a:xfrm>
          <a:off x="0" y="0"/>
          <a:ext cx="0" cy="0"/>
          <a:chOff x="0" y="0"/>
          <a:chExt cx="0" cy="0"/>
        </a:xfrm>
      </p:grpSpPr>
      <p:sp>
        <p:nvSpPr>
          <p:cNvPr id="507" name="placeholder-base--neutralHD.jpg"/>
          <p:cNvSpPr>
            <a:spLocks noGrp="1"/>
          </p:cNvSpPr>
          <p:nvPr>
            <p:ph type="pic" sz="quarter" idx="13"/>
          </p:nvPr>
        </p:nvSpPr>
        <p:spPr>
          <a:xfrm>
            <a:off x="16202417" y="685800"/>
            <a:ext cx="7518418" cy="4350136"/>
          </a:xfrm>
          <a:prstGeom prst="rect">
            <a:avLst/>
          </a:prstGeom>
        </p:spPr>
        <p:txBody>
          <a:bodyPr lIns="91439" tIns="45719" rIns="91439" bIns="45719">
            <a:noAutofit/>
          </a:bodyPr>
          <a:lstStyle/>
          <a:p>
            <a:endParaRPr/>
          </a:p>
        </p:txBody>
      </p:sp>
      <p:sp>
        <p:nvSpPr>
          <p:cNvPr id="508" name="placeholder-base--neutralHD.jpg"/>
          <p:cNvSpPr>
            <a:spLocks noGrp="1"/>
          </p:cNvSpPr>
          <p:nvPr>
            <p:ph type="pic" sz="quarter" idx="14"/>
          </p:nvPr>
        </p:nvSpPr>
        <p:spPr>
          <a:xfrm>
            <a:off x="678754" y="685800"/>
            <a:ext cx="7518418" cy="4350136"/>
          </a:xfrm>
          <a:prstGeom prst="rect">
            <a:avLst/>
          </a:prstGeom>
        </p:spPr>
        <p:txBody>
          <a:bodyPr lIns="91439" tIns="45719" rIns="91439" bIns="45719">
            <a:noAutofit/>
          </a:bodyPr>
          <a:lstStyle/>
          <a:p>
            <a:endParaRPr/>
          </a:p>
        </p:txBody>
      </p:sp>
      <p:sp>
        <p:nvSpPr>
          <p:cNvPr id="509" name="placeholder-base--neutralHD.jpg"/>
          <p:cNvSpPr>
            <a:spLocks noGrp="1"/>
          </p:cNvSpPr>
          <p:nvPr>
            <p:ph type="pic" sz="quarter" idx="15"/>
          </p:nvPr>
        </p:nvSpPr>
        <p:spPr>
          <a:xfrm>
            <a:off x="8444108" y="685800"/>
            <a:ext cx="7518418" cy="4350136"/>
          </a:xfrm>
          <a:prstGeom prst="rect">
            <a:avLst/>
          </a:prstGeom>
        </p:spPr>
        <p:txBody>
          <a:bodyPr lIns="91439" tIns="45719" rIns="91439" bIns="45719">
            <a:noAutofit/>
          </a:bodyPr>
          <a:lstStyle/>
          <a:p>
            <a:endParaRPr/>
          </a:p>
        </p:txBody>
      </p:sp>
      <p:sp>
        <p:nvSpPr>
          <p:cNvPr id="510" name="Rectangle"/>
          <p:cNvSpPr/>
          <p:nvPr/>
        </p:nvSpPr>
        <p:spPr>
          <a:xfrm>
            <a:off x="16193890" y="5289946"/>
            <a:ext cx="7504310" cy="7740254"/>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11" name="Rectangle"/>
          <p:cNvSpPr/>
          <p:nvPr/>
        </p:nvSpPr>
        <p:spPr>
          <a:xfrm>
            <a:off x="8444108" y="5289946"/>
            <a:ext cx="7504310" cy="7740254"/>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12" name="Rectangle"/>
          <p:cNvSpPr/>
          <p:nvPr/>
        </p:nvSpPr>
        <p:spPr>
          <a:xfrm>
            <a:off x="685800" y="5289946"/>
            <a:ext cx="7504309" cy="7740254"/>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13" name="Heading A"/>
          <p:cNvSpPr txBox="1">
            <a:spLocks noGrp="1"/>
          </p:cNvSpPr>
          <p:nvPr>
            <p:ph type="body" sz="quarter" idx="16"/>
          </p:nvPr>
        </p:nvSpPr>
        <p:spPr>
          <a:xfrm>
            <a:off x="1718798" y="6318646"/>
            <a:ext cx="5438313" cy="807819"/>
          </a:xfrm>
          <a:prstGeom prst="rect">
            <a:avLst/>
          </a:prstGeom>
        </p:spPr>
        <p:txBody>
          <a:bodyPr anchor="b">
            <a:spAutoFit/>
          </a:bodyPr>
          <a:lstStyle>
            <a:lvl1pPr algn="l">
              <a:defRPr sz="4800">
                <a:solidFill>
                  <a:srgbClr val="A7DFA0"/>
                </a:solidFill>
                <a:latin typeface="+mn-lt"/>
                <a:ea typeface="+mn-ea"/>
                <a:cs typeface="+mn-cs"/>
                <a:sym typeface="Helvetica Neue Light"/>
              </a:defRPr>
            </a:lvl1pPr>
          </a:lstStyle>
          <a:p>
            <a:r>
              <a:t>Heading A</a:t>
            </a:r>
          </a:p>
        </p:txBody>
      </p:sp>
      <p:sp>
        <p:nvSpPr>
          <p:cNvPr id="514" name="Text A"/>
          <p:cNvSpPr txBox="1">
            <a:spLocks noGrp="1"/>
          </p:cNvSpPr>
          <p:nvPr>
            <p:ph type="body" sz="quarter" idx="17"/>
          </p:nvPr>
        </p:nvSpPr>
        <p:spPr>
          <a:xfrm>
            <a:off x="1714501" y="7126464"/>
            <a:ext cx="5446907"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515" name="Heading B"/>
          <p:cNvSpPr txBox="1">
            <a:spLocks noGrp="1"/>
          </p:cNvSpPr>
          <p:nvPr>
            <p:ph type="body" sz="quarter" idx="18"/>
          </p:nvPr>
        </p:nvSpPr>
        <p:spPr>
          <a:xfrm>
            <a:off x="9472810" y="6318646"/>
            <a:ext cx="5448301" cy="807819"/>
          </a:xfrm>
          <a:prstGeom prst="rect">
            <a:avLst/>
          </a:prstGeom>
        </p:spPr>
        <p:txBody>
          <a:bodyPr anchor="ctr">
            <a:spAutoFit/>
          </a:bodyPr>
          <a:lstStyle>
            <a:lvl1pPr algn="l">
              <a:defRPr sz="4800">
                <a:solidFill>
                  <a:srgbClr val="A7DFA0"/>
                </a:solidFill>
                <a:latin typeface="+mn-lt"/>
                <a:ea typeface="+mn-ea"/>
                <a:cs typeface="+mn-cs"/>
                <a:sym typeface="Helvetica Neue Light"/>
              </a:defRPr>
            </a:lvl1pPr>
          </a:lstStyle>
          <a:p>
            <a:r>
              <a:t>Heading B</a:t>
            </a:r>
          </a:p>
        </p:txBody>
      </p:sp>
      <p:sp>
        <p:nvSpPr>
          <p:cNvPr id="516" name="Text B"/>
          <p:cNvSpPr txBox="1">
            <a:spLocks noGrp="1"/>
          </p:cNvSpPr>
          <p:nvPr>
            <p:ph type="body" sz="quarter" idx="19"/>
          </p:nvPr>
        </p:nvSpPr>
        <p:spPr>
          <a:xfrm>
            <a:off x="9472810" y="7132540"/>
            <a:ext cx="5448301"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517" name="Heading C"/>
          <p:cNvSpPr txBox="1">
            <a:spLocks noGrp="1"/>
          </p:cNvSpPr>
          <p:nvPr>
            <p:ph type="body" sz="quarter" idx="20"/>
          </p:nvPr>
        </p:nvSpPr>
        <p:spPr>
          <a:xfrm>
            <a:off x="17221198" y="6318646"/>
            <a:ext cx="5448301" cy="807819"/>
          </a:xfrm>
          <a:prstGeom prst="rect">
            <a:avLst/>
          </a:prstGeom>
        </p:spPr>
        <p:txBody>
          <a:bodyPr anchor="ctr">
            <a:spAutoFit/>
          </a:bodyPr>
          <a:lstStyle>
            <a:lvl1pPr algn="l">
              <a:defRPr sz="4800">
                <a:solidFill>
                  <a:srgbClr val="A7DFA0"/>
                </a:solidFill>
                <a:latin typeface="+mn-lt"/>
                <a:ea typeface="+mn-ea"/>
                <a:cs typeface="+mn-cs"/>
                <a:sym typeface="Helvetica Neue Light"/>
              </a:defRPr>
            </a:lvl1pPr>
          </a:lstStyle>
          <a:p>
            <a:r>
              <a:t>Heading C</a:t>
            </a:r>
          </a:p>
        </p:txBody>
      </p:sp>
      <p:sp>
        <p:nvSpPr>
          <p:cNvPr id="518" name="Text C"/>
          <p:cNvSpPr txBox="1">
            <a:spLocks noGrp="1"/>
          </p:cNvSpPr>
          <p:nvPr>
            <p:ph type="body" sz="quarter" idx="21"/>
          </p:nvPr>
        </p:nvSpPr>
        <p:spPr>
          <a:xfrm>
            <a:off x="17221198" y="7132540"/>
            <a:ext cx="5448301"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C</a:t>
            </a:r>
          </a:p>
        </p:txBody>
      </p:sp>
      <p:sp>
        <p:nvSpPr>
          <p:cNvPr id="519"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FFFFFF"/>
        </a:solidFill>
        <a:effectLst/>
      </p:bgPr>
    </p:bg>
    <p:spTree>
      <p:nvGrpSpPr>
        <p:cNvPr id="1" name=""/>
        <p:cNvGrpSpPr/>
        <p:nvPr/>
      </p:nvGrpSpPr>
      <p:grpSpPr>
        <a:xfrm>
          <a:off x="0" y="0"/>
          <a:ext cx="0" cy="0"/>
          <a:chOff x="0" y="0"/>
          <a:chExt cx="0" cy="0"/>
        </a:xfrm>
      </p:grpSpPr>
      <p:sp>
        <p:nvSpPr>
          <p:cNvPr id="526" name="Rectangle"/>
          <p:cNvSpPr/>
          <p:nvPr/>
        </p:nvSpPr>
        <p:spPr>
          <a:xfrm>
            <a:off x="685800" y="685800"/>
            <a:ext cx="23012401" cy="1234440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27" name="Title Text"/>
          <p:cNvSpPr txBox="1">
            <a:spLocks noGrp="1"/>
          </p:cNvSpPr>
          <p:nvPr>
            <p:ph type="title"/>
          </p:nvPr>
        </p:nvSpPr>
        <p:spPr>
          <a:xfrm>
            <a:off x="1720571" y="4966011"/>
            <a:ext cx="20968115" cy="3783978"/>
          </a:xfrm>
          <a:prstGeom prst="rect">
            <a:avLst/>
          </a:prstGeom>
        </p:spPr>
        <p:txBody>
          <a:bodyPr anchor="ctr"/>
          <a:lstStyle>
            <a:lvl1pPr>
              <a:lnSpc>
                <a:spcPct val="90000"/>
              </a:lnSpc>
              <a:defRPr sz="8000" cap="none" spc="0">
                <a:solidFill>
                  <a:srgbClr val="A7DFA0"/>
                </a:solidFill>
                <a:latin typeface="+mn-lt"/>
                <a:ea typeface="+mn-ea"/>
                <a:cs typeface="+mn-cs"/>
                <a:sym typeface="Helvetica Neue Light"/>
              </a:defRPr>
            </a:lvl1pPr>
          </a:lstStyle>
          <a:p>
            <a:r>
              <a:t>Title Text</a:t>
            </a:r>
          </a:p>
        </p:txBody>
      </p:sp>
      <p:sp>
        <p:nvSpPr>
          <p:cNvPr id="528"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Caption Bottom Photo - 3 Up">
    <p:bg>
      <p:bgPr>
        <a:solidFill>
          <a:srgbClr val="FFFFFF"/>
        </a:solidFill>
        <a:effectLst/>
      </p:bgPr>
    </p:bg>
    <p:spTree>
      <p:nvGrpSpPr>
        <p:cNvPr id="1" name=""/>
        <p:cNvGrpSpPr/>
        <p:nvPr/>
      </p:nvGrpSpPr>
      <p:grpSpPr>
        <a:xfrm>
          <a:off x="0" y="0"/>
          <a:ext cx="0" cy="0"/>
          <a:chOff x="0" y="0"/>
          <a:chExt cx="0" cy="0"/>
        </a:xfrm>
      </p:grpSpPr>
      <p:sp>
        <p:nvSpPr>
          <p:cNvPr id="535" name="placeholder-base--neutralHD.jpg"/>
          <p:cNvSpPr>
            <a:spLocks noGrp="1"/>
          </p:cNvSpPr>
          <p:nvPr>
            <p:ph type="pic" sz="half" idx="13"/>
          </p:nvPr>
        </p:nvSpPr>
        <p:spPr>
          <a:xfrm>
            <a:off x="688974" y="685800"/>
            <a:ext cx="17043214" cy="6731117"/>
          </a:xfrm>
          <a:prstGeom prst="rect">
            <a:avLst/>
          </a:prstGeom>
        </p:spPr>
        <p:txBody>
          <a:bodyPr lIns="91439" tIns="45719" rIns="91439" bIns="45719">
            <a:noAutofit/>
          </a:bodyPr>
          <a:lstStyle/>
          <a:p>
            <a:endParaRPr/>
          </a:p>
        </p:txBody>
      </p:sp>
      <p:sp>
        <p:nvSpPr>
          <p:cNvPr id="536" name="Rectangle"/>
          <p:cNvSpPr/>
          <p:nvPr/>
        </p:nvSpPr>
        <p:spPr>
          <a:xfrm>
            <a:off x="685800" y="7670800"/>
            <a:ext cx="11423651" cy="5359400"/>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37" name="placeholder-base--neutralHD.jpg"/>
          <p:cNvSpPr>
            <a:spLocks noGrp="1"/>
          </p:cNvSpPr>
          <p:nvPr>
            <p:ph type="pic" sz="quarter" idx="14"/>
          </p:nvPr>
        </p:nvSpPr>
        <p:spPr>
          <a:xfrm>
            <a:off x="12369800" y="7670656"/>
            <a:ext cx="5365329" cy="5359726"/>
          </a:xfrm>
          <a:prstGeom prst="rect">
            <a:avLst/>
          </a:prstGeom>
        </p:spPr>
        <p:txBody>
          <a:bodyPr lIns="91439" tIns="45719" rIns="91439" bIns="45719">
            <a:noAutofit/>
          </a:bodyPr>
          <a:lstStyle/>
          <a:p>
            <a:endParaRPr/>
          </a:p>
        </p:txBody>
      </p:sp>
      <p:sp>
        <p:nvSpPr>
          <p:cNvPr id="538" name="placeholder-base--neutralHD.jpg"/>
          <p:cNvSpPr>
            <a:spLocks noGrp="1"/>
          </p:cNvSpPr>
          <p:nvPr>
            <p:ph type="pic" sz="half" idx="15"/>
          </p:nvPr>
        </p:nvSpPr>
        <p:spPr>
          <a:xfrm>
            <a:off x="17995502" y="685799"/>
            <a:ext cx="5714814" cy="12344584"/>
          </a:xfrm>
          <a:prstGeom prst="rect">
            <a:avLst/>
          </a:prstGeom>
        </p:spPr>
        <p:txBody>
          <a:bodyPr lIns="91439" tIns="45719" rIns="91439" bIns="45719">
            <a:noAutofit/>
          </a:bodyPr>
          <a:lstStyle/>
          <a:p>
            <a:endParaRPr/>
          </a:p>
        </p:txBody>
      </p:sp>
      <p:sp>
        <p:nvSpPr>
          <p:cNvPr id="539" name="Title Text"/>
          <p:cNvSpPr txBox="1">
            <a:spLocks noGrp="1"/>
          </p:cNvSpPr>
          <p:nvPr>
            <p:ph type="title"/>
          </p:nvPr>
        </p:nvSpPr>
        <p:spPr>
          <a:xfrm>
            <a:off x="1714502" y="8699500"/>
            <a:ext cx="9366248" cy="1167758"/>
          </a:xfrm>
          <a:prstGeom prst="rect">
            <a:avLst/>
          </a:prstGeom>
        </p:spPr>
        <p:txBody>
          <a:bodyPr/>
          <a:lstStyle>
            <a:lvl1pPr>
              <a:defRPr sz="6000" cap="none" spc="0">
                <a:solidFill>
                  <a:srgbClr val="A7DFA0"/>
                </a:solidFill>
                <a:latin typeface="+mn-lt"/>
                <a:ea typeface="+mn-ea"/>
                <a:cs typeface="+mn-cs"/>
                <a:sym typeface="Helvetica Neue Light"/>
              </a:defRPr>
            </a:lvl1pPr>
          </a:lstStyle>
          <a:p>
            <a:r>
              <a:t>Title Text</a:t>
            </a:r>
          </a:p>
        </p:txBody>
      </p:sp>
      <p:sp>
        <p:nvSpPr>
          <p:cNvPr id="540" name="Body Level One…"/>
          <p:cNvSpPr txBox="1">
            <a:spLocks noGrp="1"/>
          </p:cNvSpPr>
          <p:nvPr>
            <p:ph type="body" sz="quarter" idx="1"/>
          </p:nvPr>
        </p:nvSpPr>
        <p:spPr>
          <a:xfrm>
            <a:off x="1714502" y="9867256"/>
            <a:ext cx="9366248" cy="2134244"/>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541" name="Slide Number"/>
          <p:cNvSpPr txBox="1">
            <a:spLocks noGrp="1"/>
          </p:cNvSpPr>
          <p:nvPr>
            <p:ph type="sldNum" sz="quarter" idx="2"/>
          </p:nvPr>
        </p:nvSpPr>
        <p:spPr>
          <a:xfrm>
            <a:off x="21273972" y="12040161"/>
            <a:ext cx="2081327" cy="647140"/>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Caption Photo - 3 Up Alt">
    <p:bg>
      <p:bgPr>
        <a:solidFill>
          <a:srgbClr val="FFFFFF"/>
        </a:solidFill>
        <a:effectLst/>
      </p:bgPr>
    </p:bg>
    <p:spTree>
      <p:nvGrpSpPr>
        <p:cNvPr id="1" name=""/>
        <p:cNvGrpSpPr/>
        <p:nvPr/>
      </p:nvGrpSpPr>
      <p:grpSpPr>
        <a:xfrm>
          <a:off x="0" y="0"/>
          <a:ext cx="0" cy="0"/>
          <a:chOff x="0" y="0"/>
          <a:chExt cx="0" cy="0"/>
        </a:xfrm>
      </p:grpSpPr>
      <p:sp>
        <p:nvSpPr>
          <p:cNvPr id="548" name="placeholder-base--neutralHD.jpg"/>
          <p:cNvSpPr>
            <a:spLocks noGrp="1"/>
          </p:cNvSpPr>
          <p:nvPr>
            <p:ph type="pic" sz="quarter" idx="13"/>
          </p:nvPr>
        </p:nvSpPr>
        <p:spPr>
          <a:xfrm>
            <a:off x="15826183" y="6985000"/>
            <a:ext cx="7871930" cy="6039926"/>
          </a:xfrm>
          <a:prstGeom prst="rect">
            <a:avLst/>
          </a:prstGeom>
        </p:spPr>
        <p:txBody>
          <a:bodyPr lIns="91439" tIns="45719" rIns="91439" bIns="45719">
            <a:noAutofit/>
          </a:bodyPr>
          <a:lstStyle/>
          <a:p>
            <a:endParaRPr/>
          </a:p>
        </p:txBody>
      </p:sp>
      <p:sp>
        <p:nvSpPr>
          <p:cNvPr id="549" name="placeholder-base--neutralHD.jpg"/>
          <p:cNvSpPr>
            <a:spLocks noGrp="1"/>
          </p:cNvSpPr>
          <p:nvPr>
            <p:ph type="pic" sz="half" idx="14"/>
          </p:nvPr>
        </p:nvSpPr>
        <p:spPr>
          <a:xfrm>
            <a:off x="7683505" y="685800"/>
            <a:ext cx="16020533" cy="6045314"/>
          </a:xfrm>
          <a:prstGeom prst="rect">
            <a:avLst/>
          </a:prstGeom>
        </p:spPr>
        <p:txBody>
          <a:bodyPr lIns="91439" tIns="45719" rIns="91439" bIns="45719">
            <a:noAutofit/>
          </a:bodyPr>
          <a:lstStyle/>
          <a:p>
            <a:endParaRPr/>
          </a:p>
        </p:txBody>
      </p:sp>
      <p:sp>
        <p:nvSpPr>
          <p:cNvPr id="550" name="Rectangle"/>
          <p:cNvSpPr/>
          <p:nvPr/>
        </p:nvSpPr>
        <p:spPr>
          <a:xfrm>
            <a:off x="685800" y="685800"/>
            <a:ext cx="6743707" cy="1234440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51" name="Title Text"/>
          <p:cNvSpPr txBox="1">
            <a:spLocks noGrp="1"/>
          </p:cNvSpPr>
          <p:nvPr>
            <p:ph type="title"/>
          </p:nvPr>
        </p:nvSpPr>
        <p:spPr>
          <a:xfrm>
            <a:off x="1714503" y="3402119"/>
            <a:ext cx="4686301" cy="3458647"/>
          </a:xfrm>
          <a:prstGeom prst="rect">
            <a:avLst/>
          </a:prstGeom>
        </p:spPr>
        <p:txBody>
          <a:bodyPr/>
          <a:lstStyle>
            <a:lvl1pPr>
              <a:defRPr sz="6000" cap="none" spc="0">
                <a:solidFill>
                  <a:srgbClr val="A7DFA0"/>
                </a:solidFill>
                <a:latin typeface="+mn-lt"/>
                <a:ea typeface="+mn-ea"/>
                <a:cs typeface="+mn-cs"/>
                <a:sym typeface="Helvetica Neue Light"/>
              </a:defRPr>
            </a:lvl1pPr>
          </a:lstStyle>
          <a:p>
            <a:r>
              <a:t>Title Text</a:t>
            </a:r>
          </a:p>
        </p:txBody>
      </p:sp>
      <p:sp>
        <p:nvSpPr>
          <p:cNvPr id="552" name="Body Level One…"/>
          <p:cNvSpPr txBox="1">
            <a:spLocks noGrp="1"/>
          </p:cNvSpPr>
          <p:nvPr>
            <p:ph type="body" sz="quarter" idx="1"/>
          </p:nvPr>
        </p:nvSpPr>
        <p:spPr>
          <a:xfrm>
            <a:off x="1714503" y="6858000"/>
            <a:ext cx="4686301" cy="5143500"/>
          </a:xfrm>
          <a:prstGeom prst="rect">
            <a:avLst/>
          </a:prstGeom>
        </p:spPr>
        <p:txBody>
          <a:bodyPr/>
          <a:lstStyle>
            <a:lvl1pPr algn="l">
              <a:spcBef>
                <a:spcPts val="2800"/>
              </a:spcBef>
              <a:defRPr sz="2800">
                <a:solidFill>
                  <a:srgbClr val="FFFFFF"/>
                </a:solidFill>
                <a:latin typeface="+mn-lt"/>
                <a:ea typeface="+mn-ea"/>
                <a:cs typeface="+mn-cs"/>
                <a:sym typeface="Helvetica Neue Light"/>
              </a:defRPr>
            </a:lvl1pPr>
            <a:lvl2pPr algn="l">
              <a:spcBef>
                <a:spcPts val="2800"/>
              </a:spcBef>
              <a:defRPr sz="2800">
                <a:solidFill>
                  <a:srgbClr val="FFFFFF"/>
                </a:solidFill>
                <a:latin typeface="+mn-lt"/>
                <a:ea typeface="+mn-ea"/>
                <a:cs typeface="+mn-cs"/>
                <a:sym typeface="Helvetica Neue Light"/>
              </a:defRPr>
            </a:lvl2pPr>
            <a:lvl3pPr algn="l">
              <a:spcBef>
                <a:spcPts val="2800"/>
              </a:spcBef>
              <a:defRPr sz="2800">
                <a:solidFill>
                  <a:srgbClr val="FFFFFF"/>
                </a:solidFill>
                <a:latin typeface="+mn-lt"/>
                <a:ea typeface="+mn-ea"/>
                <a:cs typeface="+mn-cs"/>
                <a:sym typeface="Helvetica Neue Light"/>
              </a:defRPr>
            </a:lvl3pPr>
            <a:lvl4pPr algn="l">
              <a:spcBef>
                <a:spcPts val="2800"/>
              </a:spcBef>
              <a:defRPr sz="2800">
                <a:solidFill>
                  <a:srgbClr val="FFFFFF"/>
                </a:solidFill>
                <a:latin typeface="+mn-lt"/>
                <a:ea typeface="+mn-ea"/>
                <a:cs typeface="+mn-cs"/>
                <a:sym typeface="Helvetica Neue Light"/>
              </a:defRPr>
            </a:lvl4pPr>
            <a:lvl5pPr algn="l">
              <a:spcBef>
                <a:spcPts val="2800"/>
              </a:spcBef>
              <a:defRPr sz="28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553" name="placeholder-base--neutralHD.jpg"/>
          <p:cNvSpPr>
            <a:spLocks noGrp="1"/>
          </p:cNvSpPr>
          <p:nvPr>
            <p:ph type="pic" sz="quarter" idx="15"/>
          </p:nvPr>
        </p:nvSpPr>
        <p:spPr>
          <a:xfrm>
            <a:off x="7683505" y="6985000"/>
            <a:ext cx="7871930" cy="6039926"/>
          </a:xfrm>
          <a:prstGeom prst="rect">
            <a:avLst/>
          </a:prstGeom>
        </p:spPr>
        <p:txBody>
          <a:bodyPr lIns="91439" tIns="45719" rIns="91439" bIns="45719">
            <a:noAutofit/>
          </a:bodyPr>
          <a:lstStyle/>
          <a:p>
            <a:endParaRPr/>
          </a:p>
        </p:txBody>
      </p:sp>
      <p:sp>
        <p:nvSpPr>
          <p:cNvPr id="554"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3 Tall Photo Column">
    <p:bg>
      <p:bgPr>
        <a:solidFill>
          <a:srgbClr val="FFFFFF"/>
        </a:solidFill>
        <a:effectLst/>
      </p:bgPr>
    </p:bg>
    <p:spTree>
      <p:nvGrpSpPr>
        <p:cNvPr id="1" name=""/>
        <p:cNvGrpSpPr/>
        <p:nvPr/>
      </p:nvGrpSpPr>
      <p:grpSpPr>
        <a:xfrm>
          <a:off x="0" y="0"/>
          <a:ext cx="0" cy="0"/>
          <a:chOff x="0" y="0"/>
          <a:chExt cx="0" cy="0"/>
        </a:xfrm>
      </p:grpSpPr>
      <p:sp>
        <p:nvSpPr>
          <p:cNvPr id="561" name="Rectangle"/>
          <p:cNvSpPr/>
          <p:nvPr/>
        </p:nvSpPr>
        <p:spPr>
          <a:xfrm>
            <a:off x="685800" y="9262319"/>
            <a:ext cx="7504309" cy="376788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62" name="placeholder-base--neutralHD.jpg"/>
          <p:cNvSpPr>
            <a:spLocks noGrp="1"/>
          </p:cNvSpPr>
          <p:nvPr>
            <p:ph type="pic" sz="quarter" idx="13"/>
          </p:nvPr>
        </p:nvSpPr>
        <p:spPr>
          <a:xfrm>
            <a:off x="16202417" y="685800"/>
            <a:ext cx="7518418" cy="8322464"/>
          </a:xfrm>
          <a:prstGeom prst="rect">
            <a:avLst/>
          </a:prstGeom>
        </p:spPr>
        <p:txBody>
          <a:bodyPr lIns="91439" tIns="45719" rIns="91439" bIns="45719">
            <a:noAutofit/>
          </a:bodyPr>
          <a:lstStyle/>
          <a:p>
            <a:endParaRPr/>
          </a:p>
        </p:txBody>
      </p:sp>
      <p:sp>
        <p:nvSpPr>
          <p:cNvPr id="563" name="placeholder-base--neutralHD.jpg"/>
          <p:cNvSpPr>
            <a:spLocks noGrp="1"/>
          </p:cNvSpPr>
          <p:nvPr>
            <p:ph type="pic" sz="quarter" idx="14"/>
          </p:nvPr>
        </p:nvSpPr>
        <p:spPr>
          <a:xfrm>
            <a:off x="678754" y="685800"/>
            <a:ext cx="7518418" cy="8322463"/>
          </a:xfrm>
          <a:prstGeom prst="rect">
            <a:avLst/>
          </a:prstGeom>
        </p:spPr>
        <p:txBody>
          <a:bodyPr lIns="91439" tIns="45719" rIns="91439" bIns="45719">
            <a:noAutofit/>
          </a:bodyPr>
          <a:lstStyle/>
          <a:p>
            <a:endParaRPr/>
          </a:p>
        </p:txBody>
      </p:sp>
      <p:sp>
        <p:nvSpPr>
          <p:cNvPr id="564" name="placeholder-base--neutralHD.jpg"/>
          <p:cNvSpPr>
            <a:spLocks noGrp="1"/>
          </p:cNvSpPr>
          <p:nvPr>
            <p:ph type="pic" sz="quarter" idx="15"/>
          </p:nvPr>
        </p:nvSpPr>
        <p:spPr>
          <a:xfrm>
            <a:off x="8444108" y="685800"/>
            <a:ext cx="7518418" cy="8322331"/>
          </a:xfrm>
          <a:prstGeom prst="rect">
            <a:avLst/>
          </a:prstGeom>
        </p:spPr>
        <p:txBody>
          <a:bodyPr lIns="91439" tIns="45719" rIns="91439" bIns="45719">
            <a:noAutofit/>
          </a:bodyPr>
          <a:lstStyle/>
          <a:p>
            <a:endParaRPr/>
          </a:p>
        </p:txBody>
      </p:sp>
      <p:sp>
        <p:nvSpPr>
          <p:cNvPr id="565" name="Rectangle"/>
          <p:cNvSpPr/>
          <p:nvPr/>
        </p:nvSpPr>
        <p:spPr>
          <a:xfrm>
            <a:off x="16193890" y="9262319"/>
            <a:ext cx="7504310" cy="376788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66" name="Rectangle"/>
          <p:cNvSpPr/>
          <p:nvPr/>
        </p:nvSpPr>
        <p:spPr>
          <a:xfrm>
            <a:off x="8444108" y="9262319"/>
            <a:ext cx="7504310" cy="376788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67" name="Heading A"/>
          <p:cNvSpPr txBox="1">
            <a:spLocks noGrp="1"/>
          </p:cNvSpPr>
          <p:nvPr>
            <p:ph type="body" sz="quarter" idx="16"/>
          </p:nvPr>
        </p:nvSpPr>
        <p:spPr>
          <a:xfrm>
            <a:off x="1718798" y="10291019"/>
            <a:ext cx="5438313" cy="807818"/>
          </a:xfrm>
          <a:prstGeom prst="rect">
            <a:avLst/>
          </a:prstGeom>
        </p:spPr>
        <p:txBody>
          <a:bodyPr anchor="b">
            <a:spAutoFit/>
          </a:bodyPr>
          <a:lstStyle>
            <a:lvl1pPr algn="l">
              <a:defRPr sz="4800">
                <a:solidFill>
                  <a:srgbClr val="A7DFA0"/>
                </a:solidFill>
                <a:latin typeface="+mn-lt"/>
                <a:ea typeface="+mn-ea"/>
                <a:cs typeface="+mn-cs"/>
                <a:sym typeface="Helvetica Neue Light"/>
              </a:defRPr>
            </a:lvl1pPr>
          </a:lstStyle>
          <a:p>
            <a:r>
              <a:t>Heading A</a:t>
            </a:r>
          </a:p>
        </p:txBody>
      </p:sp>
      <p:sp>
        <p:nvSpPr>
          <p:cNvPr id="568" name="Text A"/>
          <p:cNvSpPr txBox="1">
            <a:spLocks noGrp="1"/>
          </p:cNvSpPr>
          <p:nvPr>
            <p:ph type="body" sz="quarter" idx="17"/>
          </p:nvPr>
        </p:nvSpPr>
        <p:spPr>
          <a:xfrm>
            <a:off x="1714501" y="11098836"/>
            <a:ext cx="5446907"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569" name="Heading B"/>
          <p:cNvSpPr txBox="1">
            <a:spLocks noGrp="1"/>
          </p:cNvSpPr>
          <p:nvPr>
            <p:ph type="body" sz="quarter" idx="18"/>
          </p:nvPr>
        </p:nvSpPr>
        <p:spPr>
          <a:xfrm>
            <a:off x="9472810" y="10284942"/>
            <a:ext cx="5448301" cy="807819"/>
          </a:xfrm>
          <a:prstGeom prst="rect">
            <a:avLst/>
          </a:prstGeom>
        </p:spPr>
        <p:txBody>
          <a:bodyPr anchor="ctr">
            <a:spAutoFit/>
          </a:bodyPr>
          <a:lstStyle>
            <a:lvl1pPr algn="l">
              <a:defRPr sz="4800">
                <a:solidFill>
                  <a:srgbClr val="A7DFA0"/>
                </a:solidFill>
                <a:latin typeface="+mn-lt"/>
                <a:ea typeface="+mn-ea"/>
                <a:cs typeface="+mn-cs"/>
                <a:sym typeface="Helvetica Neue Light"/>
              </a:defRPr>
            </a:lvl1pPr>
          </a:lstStyle>
          <a:p>
            <a:r>
              <a:t>Heading B</a:t>
            </a:r>
          </a:p>
        </p:txBody>
      </p:sp>
      <p:sp>
        <p:nvSpPr>
          <p:cNvPr id="570" name="Text B"/>
          <p:cNvSpPr txBox="1">
            <a:spLocks noGrp="1"/>
          </p:cNvSpPr>
          <p:nvPr>
            <p:ph type="body" sz="quarter" idx="19"/>
          </p:nvPr>
        </p:nvSpPr>
        <p:spPr>
          <a:xfrm>
            <a:off x="9472810" y="11098836"/>
            <a:ext cx="5448301"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571" name="Heading C"/>
          <p:cNvSpPr txBox="1">
            <a:spLocks noGrp="1"/>
          </p:cNvSpPr>
          <p:nvPr>
            <p:ph type="body" sz="quarter" idx="20"/>
          </p:nvPr>
        </p:nvSpPr>
        <p:spPr>
          <a:xfrm>
            <a:off x="17221198" y="10284942"/>
            <a:ext cx="5448301" cy="807819"/>
          </a:xfrm>
          <a:prstGeom prst="rect">
            <a:avLst/>
          </a:prstGeom>
        </p:spPr>
        <p:txBody>
          <a:bodyPr anchor="ctr">
            <a:spAutoFit/>
          </a:bodyPr>
          <a:lstStyle>
            <a:lvl1pPr algn="l">
              <a:defRPr sz="4800">
                <a:solidFill>
                  <a:srgbClr val="A7DFA0"/>
                </a:solidFill>
                <a:latin typeface="+mn-lt"/>
                <a:ea typeface="+mn-ea"/>
                <a:cs typeface="+mn-cs"/>
                <a:sym typeface="Helvetica Neue Light"/>
              </a:defRPr>
            </a:lvl1pPr>
          </a:lstStyle>
          <a:p>
            <a:r>
              <a:t>Heading C</a:t>
            </a:r>
          </a:p>
        </p:txBody>
      </p:sp>
      <p:sp>
        <p:nvSpPr>
          <p:cNvPr id="572" name="Text C"/>
          <p:cNvSpPr txBox="1">
            <a:spLocks noGrp="1"/>
          </p:cNvSpPr>
          <p:nvPr>
            <p:ph type="body" sz="quarter" idx="21"/>
          </p:nvPr>
        </p:nvSpPr>
        <p:spPr>
          <a:xfrm>
            <a:off x="17221198" y="11098836"/>
            <a:ext cx="5448301"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C</a:t>
            </a:r>
          </a:p>
        </p:txBody>
      </p:sp>
      <p:sp>
        <p:nvSpPr>
          <p:cNvPr id="573"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Section Title &amp; Subtitle">
    <p:bg>
      <p:bgPr>
        <a:solidFill>
          <a:srgbClr val="FFFFFF"/>
        </a:solidFill>
        <a:effectLst/>
      </p:bgPr>
    </p:bg>
    <p:spTree>
      <p:nvGrpSpPr>
        <p:cNvPr id="1" name=""/>
        <p:cNvGrpSpPr/>
        <p:nvPr/>
      </p:nvGrpSpPr>
      <p:grpSpPr>
        <a:xfrm>
          <a:off x="0" y="0"/>
          <a:ext cx="0" cy="0"/>
          <a:chOff x="0" y="0"/>
          <a:chExt cx="0" cy="0"/>
        </a:xfrm>
      </p:grpSpPr>
      <p:sp>
        <p:nvSpPr>
          <p:cNvPr id="56" name="placeholder-base--neutralHD.jpg"/>
          <p:cNvSpPr>
            <a:spLocks noGrp="1"/>
          </p:cNvSpPr>
          <p:nvPr>
            <p:ph type="pic" sz="quarter" idx="13"/>
          </p:nvPr>
        </p:nvSpPr>
        <p:spPr>
          <a:xfrm>
            <a:off x="6654800" y="685800"/>
            <a:ext cx="6064554" cy="6057787"/>
          </a:xfrm>
          <a:prstGeom prst="rect">
            <a:avLst/>
          </a:prstGeom>
        </p:spPr>
        <p:txBody>
          <a:bodyPr lIns="91439" tIns="45719" rIns="91439" bIns="45719">
            <a:noAutofit/>
          </a:bodyPr>
          <a:lstStyle/>
          <a:p>
            <a:endParaRPr/>
          </a:p>
        </p:txBody>
      </p:sp>
      <p:sp>
        <p:nvSpPr>
          <p:cNvPr id="57" name="placeholder-base--neutralHD.jpg"/>
          <p:cNvSpPr>
            <a:spLocks noGrp="1"/>
          </p:cNvSpPr>
          <p:nvPr>
            <p:ph type="pic" sz="quarter" idx="14"/>
          </p:nvPr>
        </p:nvSpPr>
        <p:spPr>
          <a:xfrm>
            <a:off x="6654998" y="6984941"/>
            <a:ext cx="6051762" cy="6045442"/>
          </a:xfrm>
          <a:prstGeom prst="rect">
            <a:avLst/>
          </a:prstGeom>
        </p:spPr>
        <p:txBody>
          <a:bodyPr lIns="91439" tIns="45719" rIns="91439" bIns="45719">
            <a:noAutofit/>
          </a:bodyPr>
          <a:lstStyle/>
          <a:p>
            <a:endParaRPr/>
          </a:p>
        </p:txBody>
      </p:sp>
      <p:sp>
        <p:nvSpPr>
          <p:cNvPr id="58" name="placeholder-base--neutralHD.jpg"/>
          <p:cNvSpPr>
            <a:spLocks noGrp="1"/>
          </p:cNvSpPr>
          <p:nvPr>
            <p:ph type="pic" sz="half" idx="15"/>
          </p:nvPr>
        </p:nvSpPr>
        <p:spPr>
          <a:xfrm>
            <a:off x="685800" y="685799"/>
            <a:ext cx="5714813" cy="12344518"/>
          </a:xfrm>
          <a:prstGeom prst="rect">
            <a:avLst/>
          </a:prstGeom>
        </p:spPr>
        <p:txBody>
          <a:bodyPr lIns="91439" tIns="45719" rIns="91439" bIns="45719">
            <a:noAutofit/>
          </a:bodyPr>
          <a:lstStyle/>
          <a:p>
            <a:endParaRPr/>
          </a:p>
        </p:txBody>
      </p:sp>
      <p:sp>
        <p:nvSpPr>
          <p:cNvPr id="59" name="Rectangle"/>
          <p:cNvSpPr/>
          <p:nvPr/>
        </p:nvSpPr>
        <p:spPr>
          <a:xfrm>
            <a:off x="12960946" y="685800"/>
            <a:ext cx="10737254"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60" name="Title Text"/>
          <p:cNvSpPr txBox="1">
            <a:spLocks noGrp="1"/>
          </p:cNvSpPr>
          <p:nvPr>
            <p:ph type="title"/>
          </p:nvPr>
        </p:nvSpPr>
        <p:spPr>
          <a:xfrm>
            <a:off x="14002146" y="5131442"/>
            <a:ext cx="8667354" cy="4735816"/>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61" name="Body Level One…"/>
          <p:cNvSpPr txBox="1">
            <a:spLocks noGrp="1"/>
          </p:cNvSpPr>
          <p:nvPr>
            <p:ph type="body" sz="quarter" idx="1"/>
          </p:nvPr>
        </p:nvSpPr>
        <p:spPr>
          <a:xfrm>
            <a:off x="14002146" y="9867257"/>
            <a:ext cx="8660664" cy="2102479"/>
          </a:xfrm>
          <a:prstGeom prst="rect">
            <a:avLst/>
          </a:prstGeom>
        </p:spPr>
        <p:txBody>
          <a:bodyPr/>
          <a:lstStyle>
            <a:lvl1pPr algn="l">
              <a:defRPr sz="4200">
                <a:solidFill>
                  <a:srgbClr val="FFFFFF"/>
                </a:solidFill>
                <a:latin typeface="+mn-lt"/>
                <a:ea typeface="+mn-ea"/>
                <a:cs typeface="+mn-cs"/>
                <a:sym typeface="Helvetica Neue Light"/>
              </a:defRPr>
            </a:lvl1pPr>
            <a:lvl2pPr algn="l">
              <a:defRPr sz="4200">
                <a:solidFill>
                  <a:srgbClr val="FFFFFF"/>
                </a:solidFill>
                <a:latin typeface="+mn-lt"/>
                <a:ea typeface="+mn-ea"/>
                <a:cs typeface="+mn-cs"/>
                <a:sym typeface="Helvetica Neue Light"/>
              </a:defRPr>
            </a:lvl2pPr>
            <a:lvl3pPr algn="l">
              <a:defRPr sz="4200">
                <a:solidFill>
                  <a:srgbClr val="FFFFFF"/>
                </a:solidFill>
                <a:latin typeface="+mn-lt"/>
                <a:ea typeface="+mn-ea"/>
                <a:cs typeface="+mn-cs"/>
                <a:sym typeface="Helvetica Neue Light"/>
              </a:defRPr>
            </a:lvl3pPr>
            <a:lvl4pPr algn="l">
              <a:defRPr sz="4200">
                <a:solidFill>
                  <a:srgbClr val="FFFFFF"/>
                </a:solidFill>
                <a:latin typeface="+mn-lt"/>
                <a:ea typeface="+mn-ea"/>
                <a:cs typeface="+mn-cs"/>
                <a:sym typeface="Helvetica Neue Light"/>
              </a:defRPr>
            </a:lvl4pPr>
            <a:lvl5pPr algn="l">
              <a:defRPr sz="42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xfrm>
            <a:off x="21273972" y="12040161"/>
            <a:ext cx="2081327"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580" name="placeholder-base--neutralHD.jpg"/>
          <p:cNvSpPr>
            <a:spLocks noGrp="1"/>
          </p:cNvSpPr>
          <p:nvPr>
            <p:ph type="pic" sz="half" idx="13"/>
          </p:nvPr>
        </p:nvSpPr>
        <p:spPr>
          <a:xfrm>
            <a:off x="15474554" y="685800"/>
            <a:ext cx="8229496" cy="12344242"/>
          </a:xfrm>
          <a:prstGeom prst="rect">
            <a:avLst/>
          </a:prstGeom>
        </p:spPr>
        <p:txBody>
          <a:bodyPr lIns="91439" tIns="45719" rIns="91439" bIns="45719">
            <a:noAutofit/>
          </a:bodyPr>
          <a:lstStyle/>
          <a:p>
            <a:endParaRPr/>
          </a:p>
        </p:txBody>
      </p:sp>
      <p:sp>
        <p:nvSpPr>
          <p:cNvPr id="581" name="Rectangle"/>
          <p:cNvSpPr/>
          <p:nvPr/>
        </p:nvSpPr>
        <p:spPr>
          <a:xfrm>
            <a:off x="685800" y="685800"/>
            <a:ext cx="14534571" cy="1234440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82" name="Title Text"/>
          <p:cNvSpPr txBox="1">
            <a:spLocks noGrp="1"/>
          </p:cNvSpPr>
          <p:nvPr>
            <p:ph type="title"/>
          </p:nvPr>
        </p:nvSpPr>
        <p:spPr>
          <a:xfrm>
            <a:off x="1714503" y="1714500"/>
            <a:ext cx="12477166" cy="2178485"/>
          </a:xfrm>
          <a:prstGeom prst="rect">
            <a:avLst/>
          </a:prstGeom>
        </p:spPr>
        <p:txBody>
          <a:bodyPr/>
          <a:lstStyle>
            <a:lvl1pPr>
              <a:lnSpc>
                <a:spcPct val="90000"/>
              </a:lnSpc>
              <a:defRPr sz="8000" cap="none" spc="0">
                <a:solidFill>
                  <a:srgbClr val="A7DFA0"/>
                </a:solidFill>
                <a:latin typeface="+mn-lt"/>
                <a:ea typeface="+mn-ea"/>
                <a:cs typeface="+mn-cs"/>
                <a:sym typeface="Helvetica Neue Light"/>
              </a:defRPr>
            </a:lvl1pPr>
          </a:lstStyle>
          <a:p>
            <a:r>
              <a:t>Title Text</a:t>
            </a:r>
          </a:p>
        </p:txBody>
      </p:sp>
      <p:sp>
        <p:nvSpPr>
          <p:cNvPr id="583" name="Body Level One…"/>
          <p:cNvSpPr txBox="1">
            <a:spLocks noGrp="1"/>
          </p:cNvSpPr>
          <p:nvPr>
            <p:ph type="body" sz="half" idx="1"/>
          </p:nvPr>
        </p:nvSpPr>
        <p:spPr>
          <a:xfrm>
            <a:off x="1714503" y="4350184"/>
            <a:ext cx="12477166" cy="7651316"/>
          </a:xfrm>
          <a:prstGeom prst="rect">
            <a:avLst/>
          </a:prstGeom>
        </p:spPr>
        <p:txBody>
          <a:bodyPr/>
          <a:lstStyle>
            <a:lvl1pPr marL="723167" indent="-494567" algn="l">
              <a:spcBef>
                <a:spcPts val="2800"/>
              </a:spcBef>
              <a:buClr>
                <a:srgbClr val="FFBC00"/>
              </a:buClr>
              <a:buSzPct val="75000"/>
              <a:buChar char="•"/>
              <a:defRPr sz="3600">
                <a:solidFill>
                  <a:srgbClr val="FFFFFF"/>
                </a:solidFill>
                <a:latin typeface="+mn-lt"/>
                <a:ea typeface="+mn-ea"/>
                <a:cs typeface="+mn-cs"/>
                <a:sym typeface="Helvetica Neue Light"/>
              </a:defRPr>
            </a:lvl1pPr>
            <a:lvl2pPr marL="1252415" indent="-439615" algn="l">
              <a:spcBef>
                <a:spcPts val="2800"/>
              </a:spcBef>
              <a:buClr>
                <a:srgbClr val="FFBC00"/>
              </a:buClr>
              <a:buSzPct val="75000"/>
              <a:buChar char="•"/>
              <a:defRPr sz="3600">
                <a:solidFill>
                  <a:srgbClr val="FFFFFF"/>
                </a:solidFill>
                <a:latin typeface="+mn-lt"/>
                <a:ea typeface="+mn-ea"/>
                <a:cs typeface="+mn-cs"/>
                <a:sym typeface="Helvetica Neue Light"/>
              </a:defRPr>
            </a:lvl2pPr>
            <a:lvl3pPr marL="1785815" indent="-439615" algn="l">
              <a:spcBef>
                <a:spcPts val="2800"/>
              </a:spcBef>
              <a:buClr>
                <a:srgbClr val="FFBC00"/>
              </a:buClr>
              <a:buSzPct val="75000"/>
              <a:buChar char="•"/>
              <a:defRPr sz="3600">
                <a:solidFill>
                  <a:srgbClr val="FFFFFF"/>
                </a:solidFill>
                <a:latin typeface="+mn-lt"/>
                <a:ea typeface="+mn-ea"/>
                <a:cs typeface="+mn-cs"/>
                <a:sym typeface="Helvetica Neue Light"/>
              </a:defRPr>
            </a:lvl3pPr>
            <a:lvl4pPr marL="2344615" indent="-439615" algn="l">
              <a:spcBef>
                <a:spcPts val="2800"/>
              </a:spcBef>
              <a:buClr>
                <a:srgbClr val="FFBC00"/>
              </a:buClr>
              <a:buSzPct val="75000"/>
              <a:buChar char="•"/>
              <a:defRPr sz="3600">
                <a:solidFill>
                  <a:srgbClr val="FFFFFF"/>
                </a:solidFill>
                <a:latin typeface="+mn-lt"/>
                <a:ea typeface="+mn-ea"/>
                <a:cs typeface="+mn-cs"/>
                <a:sym typeface="Helvetica Neue Light"/>
              </a:defRPr>
            </a:lvl4pPr>
            <a:lvl5pPr marL="2979615" indent="-439615" algn="l">
              <a:spcBef>
                <a:spcPts val="2800"/>
              </a:spcBef>
              <a:buClr>
                <a:srgbClr val="FFBC00"/>
              </a:buClr>
              <a:buSzPct val="75000"/>
              <a:buChar char="•"/>
              <a:defRPr sz="36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584" name="Slide Number"/>
          <p:cNvSpPr txBox="1">
            <a:spLocks noGrp="1"/>
          </p:cNvSpPr>
          <p:nvPr>
            <p:ph type="sldNum" sz="quarter" idx="2"/>
          </p:nvPr>
        </p:nvSpPr>
        <p:spPr>
          <a:xfrm>
            <a:off x="21273974" y="12040161"/>
            <a:ext cx="2081326" cy="647140"/>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3 Percentage Comp. &amp; Contrast">
    <p:bg>
      <p:bgPr>
        <a:solidFill>
          <a:srgbClr val="FFFFFF"/>
        </a:solidFill>
        <a:effectLst/>
      </p:bgPr>
    </p:bg>
    <p:spTree>
      <p:nvGrpSpPr>
        <p:cNvPr id="1" name=""/>
        <p:cNvGrpSpPr/>
        <p:nvPr/>
      </p:nvGrpSpPr>
      <p:grpSpPr>
        <a:xfrm>
          <a:off x="0" y="0"/>
          <a:ext cx="0" cy="0"/>
          <a:chOff x="0" y="0"/>
          <a:chExt cx="0" cy="0"/>
        </a:xfrm>
      </p:grpSpPr>
      <p:sp>
        <p:nvSpPr>
          <p:cNvPr id="591" name="Rectangle"/>
          <p:cNvSpPr/>
          <p:nvPr/>
        </p:nvSpPr>
        <p:spPr>
          <a:xfrm>
            <a:off x="685800" y="685800"/>
            <a:ext cx="23012401" cy="1234440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592" name="Heading A"/>
          <p:cNvSpPr txBox="1">
            <a:spLocks noGrp="1"/>
          </p:cNvSpPr>
          <p:nvPr>
            <p:ph type="body" sz="quarter" idx="13"/>
          </p:nvPr>
        </p:nvSpPr>
        <p:spPr>
          <a:xfrm>
            <a:off x="1718798" y="5035984"/>
            <a:ext cx="6547510" cy="807818"/>
          </a:xfrm>
          <a:prstGeom prst="rect">
            <a:avLst/>
          </a:prstGeom>
        </p:spPr>
        <p:txBody>
          <a:bodyPr anchor="b">
            <a:spAutoFit/>
          </a:bodyPr>
          <a:lstStyle>
            <a:lvl1pPr algn="l">
              <a:defRPr sz="4800">
                <a:solidFill>
                  <a:srgbClr val="A7DFA0"/>
                </a:solidFill>
                <a:latin typeface="+mn-lt"/>
                <a:ea typeface="+mn-ea"/>
                <a:cs typeface="+mn-cs"/>
                <a:sym typeface="Helvetica Neue Light"/>
              </a:defRPr>
            </a:lvl1pPr>
          </a:lstStyle>
          <a:p>
            <a:r>
              <a:t>Heading A</a:t>
            </a:r>
          </a:p>
        </p:txBody>
      </p:sp>
      <p:sp>
        <p:nvSpPr>
          <p:cNvPr id="593" name="Text A"/>
          <p:cNvSpPr txBox="1">
            <a:spLocks noGrp="1"/>
          </p:cNvSpPr>
          <p:nvPr>
            <p:ph type="body" sz="quarter" idx="14"/>
          </p:nvPr>
        </p:nvSpPr>
        <p:spPr>
          <a:xfrm>
            <a:off x="1714501" y="5843801"/>
            <a:ext cx="6556106"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A</a:t>
            </a:r>
          </a:p>
        </p:txBody>
      </p:sp>
      <p:sp>
        <p:nvSpPr>
          <p:cNvPr id="594" name="Heading B"/>
          <p:cNvSpPr txBox="1">
            <a:spLocks noGrp="1"/>
          </p:cNvSpPr>
          <p:nvPr>
            <p:ph type="body" sz="quarter" idx="15"/>
          </p:nvPr>
        </p:nvSpPr>
        <p:spPr>
          <a:xfrm>
            <a:off x="8913948" y="5035984"/>
            <a:ext cx="6556104" cy="807818"/>
          </a:xfrm>
          <a:prstGeom prst="rect">
            <a:avLst/>
          </a:prstGeom>
        </p:spPr>
        <p:txBody>
          <a:bodyPr anchor="ctr">
            <a:spAutoFit/>
          </a:bodyPr>
          <a:lstStyle>
            <a:lvl1pPr algn="l">
              <a:defRPr sz="4800">
                <a:solidFill>
                  <a:srgbClr val="A7DFA0"/>
                </a:solidFill>
                <a:latin typeface="+mn-lt"/>
                <a:ea typeface="+mn-ea"/>
                <a:cs typeface="+mn-cs"/>
                <a:sym typeface="Helvetica Neue Light"/>
              </a:defRPr>
            </a:lvl1pPr>
          </a:lstStyle>
          <a:p>
            <a:r>
              <a:t>Heading B</a:t>
            </a:r>
          </a:p>
        </p:txBody>
      </p:sp>
      <p:sp>
        <p:nvSpPr>
          <p:cNvPr id="595" name="Text B"/>
          <p:cNvSpPr txBox="1">
            <a:spLocks noGrp="1"/>
          </p:cNvSpPr>
          <p:nvPr>
            <p:ph type="body" sz="quarter" idx="16"/>
          </p:nvPr>
        </p:nvSpPr>
        <p:spPr>
          <a:xfrm>
            <a:off x="8913948" y="5849878"/>
            <a:ext cx="6556104"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B</a:t>
            </a:r>
          </a:p>
        </p:txBody>
      </p:sp>
      <p:sp>
        <p:nvSpPr>
          <p:cNvPr id="596" name="Heading C"/>
          <p:cNvSpPr txBox="1">
            <a:spLocks noGrp="1"/>
          </p:cNvSpPr>
          <p:nvPr>
            <p:ph type="body" sz="quarter" idx="17"/>
          </p:nvPr>
        </p:nvSpPr>
        <p:spPr>
          <a:xfrm>
            <a:off x="16105054" y="5035984"/>
            <a:ext cx="6556103" cy="807818"/>
          </a:xfrm>
          <a:prstGeom prst="rect">
            <a:avLst/>
          </a:prstGeom>
        </p:spPr>
        <p:txBody>
          <a:bodyPr anchor="ctr">
            <a:spAutoFit/>
          </a:bodyPr>
          <a:lstStyle>
            <a:lvl1pPr algn="l">
              <a:defRPr sz="4800">
                <a:solidFill>
                  <a:srgbClr val="A7DFA0"/>
                </a:solidFill>
                <a:latin typeface="+mn-lt"/>
                <a:ea typeface="+mn-ea"/>
                <a:cs typeface="+mn-cs"/>
                <a:sym typeface="Helvetica Neue Light"/>
              </a:defRPr>
            </a:lvl1pPr>
          </a:lstStyle>
          <a:p>
            <a:r>
              <a:t>Heading C</a:t>
            </a:r>
          </a:p>
        </p:txBody>
      </p:sp>
      <p:sp>
        <p:nvSpPr>
          <p:cNvPr id="597" name="Text C"/>
          <p:cNvSpPr txBox="1">
            <a:spLocks noGrp="1"/>
          </p:cNvSpPr>
          <p:nvPr>
            <p:ph type="body" sz="quarter" idx="18"/>
          </p:nvPr>
        </p:nvSpPr>
        <p:spPr>
          <a:xfrm>
            <a:off x="16105054" y="5849878"/>
            <a:ext cx="6556103" cy="523086"/>
          </a:xfrm>
          <a:prstGeom prst="rect">
            <a:avLst/>
          </a:prstGeom>
        </p:spPr>
        <p:txBody>
          <a:bodyPr>
            <a:spAutoFit/>
          </a:bodyPr>
          <a:lstStyle>
            <a:lvl1pPr algn="l">
              <a:spcBef>
                <a:spcPts val="2800"/>
              </a:spcBef>
              <a:defRPr sz="2800">
                <a:solidFill>
                  <a:srgbClr val="FFFFFF"/>
                </a:solidFill>
                <a:latin typeface="+mn-lt"/>
                <a:ea typeface="+mn-ea"/>
                <a:cs typeface="+mn-cs"/>
                <a:sym typeface="Helvetica Neue Light"/>
              </a:defRPr>
            </a:lvl1pPr>
          </a:lstStyle>
          <a:p>
            <a:r>
              <a:t>Text C</a:t>
            </a:r>
          </a:p>
        </p:txBody>
      </p:sp>
      <p:sp>
        <p:nvSpPr>
          <p:cNvPr id="598" name="68%"/>
          <p:cNvSpPr txBox="1">
            <a:spLocks noGrp="1"/>
          </p:cNvSpPr>
          <p:nvPr>
            <p:ph type="body" sz="quarter" idx="19"/>
          </p:nvPr>
        </p:nvSpPr>
        <p:spPr>
          <a:xfrm>
            <a:off x="1714501" y="1714500"/>
            <a:ext cx="6547510" cy="2258353"/>
          </a:xfrm>
          <a:prstGeom prst="rect">
            <a:avLst/>
          </a:prstGeom>
        </p:spPr>
        <p:txBody>
          <a:bodyPr anchor="ctr">
            <a:spAutoFit/>
          </a:bodyPr>
          <a:lstStyle>
            <a:lvl1pPr algn="l">
              <a:defRPr sz="14400">
                <a:solidFill>
                  <a:srgbClr val="FFFFFF"/>
                </a:solidFill>
                <a:latin typeface="Helvetica Neue Thin"/>
                <a:ea typeface="Helvetica Neue Thin"/>
                <a:cs typeface="Helvetica Neue Thin"/>
                <a:sym typeface="Helvetica Neue Thin"/>
              </a:defRPr>
            </a:lvl1pPr>
          </a:lstStyle>
          <a:p>
            <a:r>
              <a:t>68%</a:t>
            </a:r>
          </a:p>
        </p:txBody>
      </p:sp>
      <p:sp>
        <p:nvSpPr>
          <p:cNvPr id="599" name="32%"/>
          <p:cNvSpPr txBox="1">
            <a:spLocks noGrp="1"/>
          </p:cNvSpPr>
          <p:nvPr>
            <p:ph type="body" sz="quarter" idx="20"/>
          </p:nvPr>
        </p:nvSpPr>
        <p:spPr>
          <a:xfrm>
            <a:off x="8909651" y="1714500"/>
            <a:ext cx="6547510" cy="2258353"/>
          </a:xfrm>
          <a:prstGeom prst="rect">
            <a:avLst/>
          </a:prstGeom>
        </p:spPr>
        <p:txBody>
          <a:bodyPr anchor="ctr">
            <a:spAutoFit/>
          </a:bodyPr>
          <a:lstStyle>
            <a:lvl1pPr algn="l">
              <a:defRPr sz="14400">
                <a:solidFill>
                  <a:srgbClr val="FFFFFF"/>
                </a:solidFill>
                <a:latin typeface="Helvetica Neue Thin"/>
                <a:ea typeface="Helvetica Neue Thin"/>
                <a:cs typeface="Helvetica Neue Thin"/>
                <a:sym typeface="Helvetica Neue Thin"/>
              </a:defRPr>
            </a:lvl1pPr>
          </a:lstStyle>
          <a:p>
            <a:r>
              <a:t>32%</a:t>
            </a:r>
          </a:p>
        </p:txBody>
      </p:sp>
      <p:sp>
        <p:nvSpPr>
          <p:cNvPr id="600" name="42%"/>
          <p:cNvSpPr txBox="1">
            <a:spLocks noGrp="1"/>
          </p:cNvSpPr>
          <p:nvPr>
            <p:ph type="body" sz="quarter" idx="21"/>
          </p:nvPr>
        </p:nvSpPr>
        <p:spPr>
          <a:xfrm>
            <a:off x="16104801" y="1714500"/>
            <a:ext cx="6547510" cy="2258353"/>
          </a:xfrm>
          <a:prstGeom prst="rect">
            <a:avLst/>
          </a:prstGeom>
        </p:spPr>
        <p:txBody>
          <a:bodyPr anchor="ctr">
            <a:spAutoFit/>
          </a:bodyPr>
          <a:lstStyle>
            <a:lvl1pPr algn="l">
              <a:defRPr sz="14400">
                <a:solidFill>
                  <a:srgbClr val="FFFFFF"/>
                </a:solidFill>
                <a:latin typeface="Helvetica Neue Thin"/>
                <a:ea typeface="Helvetica Neue Thin"/>
                <a:cs typeface="Helvetica Neue Thin"/>
                <a:sym typeface="Helvetica Neue Thin"/>
              </a:defRPr>
            </a:lvl1pPr>
          </a:lstStyle>
          <a:p>
            <a:r>
              <a:t>42%</a:t>
            </a:r>
          </a:p>
        </p:txBody>
      </p:sp>
      <p:sp>
        <p:nvSpPr>
          <p:cNvPr id="601" name="(Stats Citation)"/>
          <p:cNvSpPr txBox="1">
            <a:spLocks noGrp="1"/>
          </p:cNvSpPr>
          <p:nvPr>
            <p:ph type="body" sz="quarter" idx="22"/>
          </p:nvPr>
        </p:nvSpPr>
        <p:spPr>
          <a:xfrm>
            <a:off x="1714501" y="11540441"/>
            <a:ext cx="18427703" cy="461059"/>
          </a:xfrm>
          <a:prstGeom prst="rect">
            <a:avLst/>
          </a:prstGeom>
        </p:spPr>
        <p:txBody>
          <a:bodyPr>
            <a:spAutoFit/>
          </a:bodyPr>
          <a:lstStyle>
            <a:lvl1pPr algn="l">
              <a:defRPr sz="2400">
                <a:solidFill>
                  <a:srgbClr val="FFFFFF"/>
                </a:solidFill>
                <a:latin typeface="+mn-lt"/>
                <a:ea typeface="+mn-ea"/>
                <a:cs typeface="+mn-cs"/>
                <a:sym typeface="Helvetica Neue Light"/>
              </a:defRPr>
            </a:lvl1pPr>
          </a:lstStyle>
          <a:p>
            <a:r>
              <a:t>(Stats Citation)</a:t>
            </a:r>
          </a:p>
        </p:txBody>
      </p:sp>
      <p:sp>
        <p:nvSpPr>
          <p:cNvPr id="602"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itle, Subtitle &amp; Photo">
    <p:bg>
      <p:bgPr>
        <a:solidFill>
          <a:srgbClr val="FFFFFF"/>
        </a:solidFill>
        <a:effectLst/>
      </p:bgPr>
    </p:bg>
    <p:spTree>
      <p:nvGrpSpPr>
        <p:cNvPr id="1" name=""/>
        <p:cNvGrpSpPr/>
        <p:nvPr/>
      </p:nvGrpSpPr>
      <p:grpSpPr>
        <a:xfrm>
          <a:off x="0" y="0"/>
          <a:ext cx="0" cy="0"/>
          <a:chOff x="0" y="0"/>
          <a:chExt cx="0" cy="0"/>
        </a:xfrm>
      </p:grpSpPr>
      <p:sp>
        <p:nvSpPr>
          <p:cNvPr id="609" name="Rectangle"/>
          <p:cNvSpPr/>
          <p:nvPr/>
        </p:nvSpPr>
        <p:spPr>
          <a:xfrm>
            <a:off x="9169400" y="685800"/>
            <a:ext cx="14528800" cy="12344401"/>
          </a:xfrm>
          <a:prstGeom prst="rect">
            <a:avLst/>
          </a:prstGeom>
          <a:solidFill>
            <a:srgbClr val="5BA08C"/>
          </a:solidFill>
          <a:ln w="12700">
            <a:miter lim="400000"/>
          </a:ln>
        </p:spPr>
        <p:txBody>
          <a:bodyPr lIns="50800" tIns="50800" rIns="50800" bIns="50800" anchor="ctr"/>
          <a:lstStyle/>
          <a:p>
            <a:pPr algn="ctr">
              <a:defRPr>
                <a:solidFill>
                  <a:srgbClr val="FFFFFF"/>
                </a:solidFill>
              </a:defRPr>
            </a:pPr>
            <a:endParaRPr/>
          </a:p>
        </p:txBody>
      </p:sp>
      <p:sp>
        <p:nvSpPr>
          <p:cNvPr id="610" name="Title Text"/>
          <p:cNvSpPr txBox="1">
            <a:spLocks noGrp="1"/>
          </p:cNvSpPr>
          <p:nvPr>
            <p:ph type="title"/>
          </p:nvPr>
        </p:nvSpPr>
        <p:spPr>
          <a:xfrm>
            <a:off x="10541003" y="4449661"/>
            <a:ext cx="11785594" cy="4816678"/>
          </a:xfrm>
          <a:prstGeom prst="rect">
            <a:avLst/>
          </a:prstGeom>
        </p:spPr>
        <p:txBody>
          <a:bodyPr/>
          <a:lstStyle>
            <a:lvl1pPr>
              <a:lnSpc>
                <a:spcPct val="90000"/>
              </a:lnSpc>
              <a:defRPr sz="9600" cap="none" spc="0">
                <a:solidFill>
                  <a:srgbClr val="A7DFA0"/>
                </a:solidFill>
                <a:latin typeface="+mn-lt"/>
                <a:ea typeface="+mn-ea"/>
                <a:cs typeface="+mn-cs"/>
                <a:sym typeface="Helvetica Neue Light"/>
              </a:defRPr>
            </a:lvl1pPr>
          </a:lstStyle>
          <a:p>
            <a:r>
              <a:t>Title Text</a:t>
            </a:r>
          </a:p>
        </p:txBody>
      </p:sp>
      <p:sp>
        <p:nvSpPr>
          <p:cNvPr id="611" name="placeholder-base--neutralHD.jpg"/>
          <p:cNvSpPr>
            <a:spLocks noGrp="1"/>
          </p:cNvSpPr>
          <p:nvPr>
            <p:ph type="pic" sz="half" idx="13"/>
          </p:nvPr>
        </p:nvSpPr>
        <p:spPr>
          <a:xfrm>
            <a:off x="685800" y="685800"/>
            <a:ext cx="8229628" cy="12344441"/>
          </a:xfrm>
          <a:prstGeom prst="rect">
            <a:avLst/>
          </a:prstGeom>
        </p:spPr>
        <p:txBody>
          <a:bodyPr lIns="91439" tIns="45719" rIns="91439" bIns="45719">
            <a:noAutofit/>
          </a:bodyPr>
          <a:lstStyle/>
          <a:p>
            <a:endParaRPr/>
          </a:p>
        </p:txBody>
      </p:sp>
      <p:sp>
        <p:nvSpPr>
          <p:cNvPr id="612" name="Body Level One…"/>
          <p:cNvSpPr txBox="1">
            <a:spLocks noGrp="1"/>
          </p:cNvSpPr>
          <p:nvPr>
            <p:ph type="body" sz="quarter" idx="1"/>
          </p:nvPr>
        </p:nvSpPr>
        <p:spPr>
          <a:xfrm>
            <a:off x="10541003" y="9266338"/>
            <a:ext cx="11785594" cy="2392262"/>
          </a:xfrm>
          <a:prstGeom prst="rect">
            <a:avLst/>
          </a:prstGeom>
        </p:spPr>
        <p:txBody>
          <a:bodyPr/>
          <a:lstStyle>
            <a:lvl1pPr algn="l">
              <a:defRPr sz="4200">
                <a:solidFill>
                  <a:srgbClr val="FFFFFF"/>
                </a:solidFill>
                <a:latin typeface="+mn-lt"/>
                <a:ea typeface="+mn-ea"/>
                <a:cs typeface="+mn-cs"/>
                <a:sym typeface="Helvetica Neue Light"/>
              </a:defRPr>
            </a:lvl1pPr>
            <a:lvl2pPr algn="l">
              <a:defRPr sz="4200">
                <a:solidFill>
                  <a:srgbClr val="FFFFFF"/>
                </a:solidFill>
                <a:latin typeface="+mn-lt"/>
                <a:ea typeface="+mn-ea"/>
                <a:cs typeface="+mn-cs"/>
                <a:sym typeface="Helvetica Neue Light"/>
              </a:defRPr>
            </a:lvl2pPr>
            <a:lvl3pPr algn="l">
              <a:defRPr sz="4200">
                <a:solidFill>
                  <a:srgbClr val="FFFFFF"/>
                </a:solidFill>
                <a:latin typeface="+mn-lt"/>
                <a:ea typeface="+mn-ea"/>
                <a:cs typeface="+mn-cs"/>
                <a:sym typeface="Helvetica Neue Light"/>
              </a:defRPr>
            </a:lvl3pPr>
            <a:lvl4pPr algn="l">
              <a:defRPr sz="4200">
                <a:solidFill>
                  <a:srgbClr val="FFFFFF"/>
                </a:solidFill>
                <a:latin typeface="+mn-lt"/>
                <a:ea typeface="+mn-ea"/>
                <a:cs typeface="+mn-cs"/>
                <a:sym typeface="Helvetica Neue Light"/>
              </a:defRPr>
            </a:lvl4pPr>
            <a:lvl5pPr algn="l">
              <a:defRPr sz="42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613" name="Slide Number"/>
          <p:cNvSpPr txBox="1">
            <a:spLocks noGrp="1"/>
          </p:cNvSpPr>
          <p:nvPr>
            <p:ph type="sldNum" sz="quarter" idx="2"/>
          </p:nvPr>
        </p:nvSpPr>
        <p:spPr>
          <a:xfrm>
            <a:off x="21285936" y="12036142"/>
            <a:ext cx="2081327" cy="647139"/>
          </a:xfrm>
          <a:prstGeom prst="rect">
            <a:avLst/>
          </a:prstGeom>
        </p:spPr>
        <p:txBody>
          <a:bodyPr wrap="square" anchor="b"/>
          <a:lstStyle>
            <a:lvl1pPr algn="r">
              <a:defRPr sz="3600">
                <a:solidFill>
                  <a:srgbClr val="A7DFA0"/>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Don't delete">
    <p:bg>
      <p:bgPr>
        <a:solidFill>
          <a:srgbClr val="FFFFFF"/>
        </a:solidFill>
        <a:effectLst/>
      </p:bgPr>
    </p:bg>
    <p:spTree>
      <p:nvGrpSpPr>
        <p:cNvPr id="1" name=""/>
        <p:cNvGrpSpPr/>
        <p:nvPr/>
      </p:nvGrpSpPr>
      <p:grpSpPr>
        <a:xfrm>
          <a:off x="0" y="0"/>
          <a:ext cx="0" cy="0"/>
          <a:chOff x="0" y="0"/>
          <a:chExt cx="0" cy="0"/>
        </a:xfrm>
      </p:grpSpPr>
      <p:sp>
        <p:nvSpPr>
          <p:cNvPr id="620" name="Title Text"/>
          <p:cNvSpPr txBox="1">
            <a:spLocks noGrp="1"/>
          </p:cNvSpPr>
          <p:nvPr>
            <p:ph type="title"/>
          </p:nvPr>
        </p:nvSpPr>
        <p:spPr>
          <a:xfrm>
            <a:off x="1778000" y="2298700"/>
            <a:ext cx="20828000" cy="4648200"/>
          </a:xfrm>
          <a:prstGeom prst="rect">
            <a:avLst/>
          </a:prstGeom>
        </p:spPr>
        <p:txBody>
          <a:bodyPr/>
          <a:lstStyle>
            <a:lvl1pPr algn="ctr">
              <a:defRPr sz="11200" b="1" cap="none" spc="0">
                <a:solidFill>
                  <a:srgbClr val="000000"/>
                </a:solidFill>
                <a:latin typeface="Helvetica Neue"/>
                <a:ea typeface="Helvetica Neue"/>
                <a:cs typeface="Helvetica Neue"/>
                <a:sym typeface="Helvetica Neue"/>
              </a:defRPr>
            </a:lvl1pPr>
          </a:lstStyle>
          <a:p>
            <a:r>
              <a:t>Title Text</a:t>
            </a:r>
          </a:p>
        </p:txBody>
      </p:sp>
      <p:sp>
        <p:nvSpPr>
          <p:cNvPr id="621" name="Body Level One…"/>
          <p:cNvSpPr txBox="1">
            <a:spLocks noGrp="1"/>
          </p:cNvSpPr>
          <p:nvPr>
            <p:ph type="body" sz="quarter" idx="1"/>
          </p:nvPr>
        </p:nvSpPr>
        <p:spPr>
          <a:prstGeom prst="rect">
            <a:avLst/>
          </a:prstGeom>
        </p:spPr>
        <p:txBody>
          <a:bodyPr/>
          <a:lstStyle>
            <a:lvl1pPr>
              <a:defRPr>
                <a:latin typeface="Helvetica Neue"/>
                <a:ea typeface="Helvetica Neue"/>
                <a:cs typeface="Helvetica Neue"/>
                <a:sym typeface="Helvetica Neue"/>
              </a:defRPr>
            </a:lvl1pPr>
            <a:lvl2pPr>
              <a:defRPr>
                <a:latin typeface="Helvetica Neue"/>
                <a:ea typeface="Helvetica Neue"/>
                <a:cs typeface="Helvetica Neue"/>
                <a:sym typeface="Helvetica Neue"/>
              </a:defRPr>
            </a:lvl2pPr>
            <a:lvl3pPr>
              <a:defRPr>
                <a:latin typeface="Helvetica Neue"/>
                <a:ea typeface="Helvetica Neue"/>
                <a:cs typeface="Helvetica Neue"/>
                <a:sym typeface="Helvetica Neue"/>
              </a:defRPr>
            </a:lvl3pPr>
            <a:lvl4pPr>
              <a:defRPr>
                <a:latin typeface="Helvetica Neue"/>
                <a:ea typeface="Helvetica Neue"/>
                <a:cs typeface="Helvetica Neue"/>
                <a:sym typeface="Helvetica Neue"/>
              </a:defRPr>
            </a:lvl4pPr>
            <a:lvl5pPr>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6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Numbered Section Title &amp; Subtitle">
    <p:bg>
      <p:bgPr>
        <a:solidFill>
          <a:srgbClr val="FFFFFF"/>
        </a:solidFill>
        <a:effectLst/>
      </p:bgPr>
    </p:bg>
    <p:spTree>
      <p:nvGrpSpPr>
        <p:cNvPr id="1" name=""/>
        <p:cNvGrpSpPr/>
        <p:nvPr/>
      </p:nvGrpSpPr>
      <p:grpSpPr>
        <a:xfrm>
          <a:off x="0" y="0"/>
          <a:ext cx="0" cy="0"/>
          <a:chOff x="0" y="0"/>
          <a:chExt cx="0" cy="0"/>
        </a:xfrm>
      </p:grpSpPr>
      <p:sp>
        <p:nvSpPr>
          <p:cNvPr id="69" name="Rectangle"/>
          <p:cNvSpPr/>
          <p:nvPr/>
        </p:nvSpPr>
        <p:spPr>
          <a:xfrm>
            <a:off x="685800" y="685800"/>
            <a:ext cx="23012401" cy="12344400"/>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70" name="Title Text"/>
          <p:cNvSpPr txBox="1">
            <a:spLocks noGrp="1"/>
          </p:cNvSpPr>
          <p:nvPr>
            <p:ph type="title"/>
          </p:nvPr>
        </p:nvSpPr>
        <p:spPr>
          <a:xfrm>
            <a:off x="1714500" y="6454526"/>
            <a:ext cx="14899099" cy="3412732"/>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71" name="Body Level One…"/>
          <p:cNvSpPr txBox="1">
            <a:spLocks noGrp="1"/>
          </p:cNvSpPr>
          <p:nvPr>
            <p:ph type="body" sz="quarter" idx="1"/>
          </p:nvPr>
        </p:nvSpPr>
        <p:spPr>
          <a:xfrm>
            <a:off x="1714500" y="9867257"/>
            <a:ext cx="14899099" cy="2134243"/>
          </a:xfrm>
          <a:prstGeom prst="rect">
            <a:avLst/>
          </a:prstGeom>
        </p:spPr>
        <p:txBody>
          <a:bodyPr/>
          <a:lstStyle>
            <a:lvl1pPr algn="l">
              <a:defRPr sz="4200">
                <a:solidFill>
                  <a:srgbClr val="FFFFFF"/>
                </a:solidFill>
                <a:latin typeface="+mn-lt"/>
                <a:ea typeface="+mn-ea"/>
                <a:cs typeface="+mn-cs"/>
                <a:sym typeface="Helvetica Neue Light"/>
              </a:defRPr>
            </a:lvl1pPr>
            <a:lvl2pPr algn="l">
              <a:defRPr sz="4200">
                <a:solidFill>
                  <a:srgbClr val="FFFFFF"/>
                </a:solidFill>
                <a:latin typeface="+mn-lt"/>
                <a:ea typeface="+mn-ea"/>
                <a:cs typeface="+mn-cs"/>
                <a:sym typeface="Helvetica Neue Light"/>
              </a:defRPr>
            </a:lvl2pPr>
            <a:lvl3pPr algn="l">
              <a:defRPr sz="4200">
                <a:solidFill>
                  <a:srgbClr val="FFFFFF"/>
                </a:solidFill>
                <a:latin typeface="+mn-lt"/>
                <a:ea typeface="+mn-ea"/>
                <a:cs typeface="+mn-cs"/>
                <a:sym typeface="Helvetica Neue Light"/>
              </a:defRPr>
            </a:lvl3pPr>
            <a:lvl4pPr algn="l">
              <a:defRPr sz="4200">
                <a:solidFill>
                  <a:srgbClr val="FFFFFF"/>
                </a:solidFill>
                <a:latin typeface="+mn-lt"/>
                <a:ea typeface="+mn-ea"/>
                <a:cs typeface="+mn-cs"/>
                <a:sym typeface="Helvetica Neue Light"/>
              </a:defRPr>
            </a:lvl4pPr>
            <a:lvl5pPr algn="l">
              <a:defRPr sz="42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72" name="8"/>
          <p:cNvSpPr txBox="1">
            <a:spLocks noGrp="1"/>
          </p:cNvSpPr>
          <p:nvPr>
            <p:ph type="body" sz="quarter" idx="13"/>
          </p:nvPr>
        </p:nvSpPr>
        <p:spPr>
          <a:xfrm>
            <a:off x="2403686" y="971549"/>
            <a:ext cx="2778389" cy="5805527"/>
          </a:xfrm>
          <a:prstGeom prst="rect">
            <a:avLst/>
          </a:prstGeom>
        </p:spPr>
        <p:txBody>
          <a:bodyPr wrap="none" lIns="27093" tIns="27093" rIns="27093" bIns="27093">
            <a:spAutoFit/>
          </a:bodyPr>
          <a:lstStyle>
            <a:lvl1pPr algn="l" defTabSz="457200">
              <a:defRPr sz="38400">
                <a:solidFill>
                  <a:srgbClr val="FFBC00"/>
                </a:solidFill>
                <a:latin typeface="Helvetica Neue Thin"/>
                <a:ea typeface="Helvetica Neue Thin"/>
                <a:cs typeface="Helvetica Neue Thin"/>
                <a:sym typeface="Helvetica Neue Thin"/>
              </a:defRPr>
            </a:lvl1pPr>
          </a:lstStyle>
          <a:p>
            <a:r>
              <a:t>8</a:t>
            </a:r>
          </a:p>
        </p:txBody>
      </p:sp>
      <p:sp>
        <p:nvSpPr>
          <p:cNvPr id="73" name="№"/>
          <p:cNvSpPr txBox="1"/>
          <p:nvPr/>
        </p:nvSpPr>
        <p:spPr>
          <a:xfrm>
            <a:off x="1371600" y="2273435"/>
            <a:ext cx="1032087" cy="1243917"/>
          </a:xfrm>
          <a:prstGeom prst="rect">
            <a:avLst/>
          </a:prstGeom>
          <a:ln w="12700">
            <a:miter lim="400000"/>
          </a:ln>
          <a:extLst>
            <a:ext uri="{C572A759-6A51-4108-AA02-DFA0A04FC94B}">
              <ma14:wrappingTextBoxFlag xmlns="" xmlns:ma14="http://schemas.microsoft.com/office/mac/drawingml/2011/main" val="1"/>
            </a:ext>
          </a:extLst>
        </p:spPr>
        <p:txBody>
          <a:bodyPr wrap="none" lIns="27093" tIns="27093" rIns="27093" bIns="27093" anchor="ctr">
            <a:spAutoFit/>
          </a:bodyPr>
          <a:lstStyle>
            <a:lvl1pPr defTabSz="457200">
              <a:defRPr sz="8000">
                <a:latin typeface="Helvetica Neue Thin"/>
                <a:ea typeface="Helvetica Neue Thin"/>
                <a:cs typeface="Helvetica Neue Thin"/>
                <a:sym typeface="Helvetica Neue Thin"/>
              </a:defRPr>
            </a:lvl1pPr>
          </a:lstStyle>
          <a:p>
            <a:r>
              <a:t>№</a:t>
            </a:r>
          </a:p>
        </p:txBody>
      </p:sp>
      <p:sp>
        <p:nvSpPr>
          <p:cNvPr id="74"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FFFF"/>
        </a:solidFill>
        <a:effectLst/>
      </p:bgPr>
    </p:bg>
    <p:spTree>
      <p:nvGrpSpPr>
        <p:cNvPr id="1" name=""/>
        <p:cNvGrpSpPr/>
        <p:nvPr/>
      </p:nvGrpSpPr>
      <p:grpSpPr>
        <a:xfrm>
          <a:off x="0" y="0"/>
          <a:ext cx="0" cy="0"/>
          <a:chOff x="0" y="0"/>
          <a:chExt cx="0" cy="0"/>
        </a:xfrm>
      </p:grpSpPr>
      <p:sp>
        <p:nvSpPr>
          <p:cNvPr id="81"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82" name="Title Text"/>
          <p:cNvSpPr txBox="1">
            <a:spLocks noGrp="1"/>
          </p:cNvSpPr>
          <p:nvPr>
            <p:ph type="title"/>
          </p:nvPr>
        </p:nvSpPr>
        <p:spPr>
          <a:xfrm>
            <a:off x="1714503" y="1714500"/>
            <a:ext cx="18439821" cy="2178485"/>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83" name="Body Level One…"/>
          <p:cNvSpPr txBox="1">
            <a:spLocks noGrp="1"/>
          </p:cNvSpPr>
          <p:nvPr>
            <p:ph type="body" idx="1"/>
          </p:nvPr>
        </p:nvSpPr>
        <p:spPr>
          <a:xfrm>
            <a:off x="1714503" y="4350184"/>
            <a:ext cx="18439819" cy="7651316"/>
          </a:xfrm>
          <a:prstGeom prst="rect">
            <a:avLst/>
          </a:prstGeom>
        </p:spPr>
        <p:txBody>
          <a:bodyPr/>
          <a:lstStyle>
            <a:lvl1pPr marL="723167" indent="-494567" algn="l">
              <a:spcBef>
                <a:spcPts val="2800"/>
              </a:spcBef>
              <a:buClr>
                <a:srgbClr val="FFBC00"/>
              </a:buClr>
              <a:buSzPct val="75000"/>
              <a:buChar char="•"/>
              <a:defRPr sz="3600">
                <a:solidFill>
                  <a:srgbClr val="FFFFFF"/>
                </a:solidFill>
                <a:latin typeface="+mn-lt"/>
                <a:ea typeface="+mn-ea"/>
                <a:cs typeface="+mn-cs"/>
                <a:sym typeface="Helvetica Neue Light"/>
              </a:defRPr>
            </a:lvl1pPr>
            <a:lvl2pPr marL="1252415" indent="-439615" algn="l">
              <a:spcBef>
                <a:spcPts val="2800"/>
              </a:spcBef>
              <a:buClr>
                <a:srgbClr val="FFBC00"/>
              </a:buClr>
              <a:buSzPct val="75000"/>
              <a:buChar char="•"/>
              <a:defRPr sz="3600">
                <a:solidFill>
                  <a:srgbClr val="FFFFFF"/>
                </a:solidFill>
                <a:latin typeface="+mn-lt"/>
                <a:ea typeface="+mn-ea"/>
                <a:cs typeface="+mn-cs"/>
                <a:sym typeface="Helvetica Neue Light"/>
              </a:defRPr>
            </a:lvl2pPr>
            <a:lvl3pPr marL="1785815" indent="-439615" algn="l">
              <a:spcBef>
                <a:spcPts val="2800"/>
              </a:spcBef>
              <a:buClr>
                <a:srgbClr val="FFBC00"/>
              </a:buClr>
              <a:buSzPct val="75000"/>
              <a:buChar char="•"/>
              <a:defRPr sz="3600">
                <a:solidFill>
                  <a:srgbClr val="FFFFFF"/>
                </a:solidFill>
                <a:latin typeface="+mn-lt"/>
                <a:ea typeface="+mn-ea"/>
                <a:cs typeface="+mn-cs"/>
                <a:sym typeface="Helvetica Neue Light"/>
              </a:defRPr>
            </a:lvl3pPr>
            <a:lvl4pPr marL="2344615" indent="-439615" algn="l">
              <a:spcBef>
                <a:spcPts val="2800"/>
              </a:spcBef>
              <a:buClr>
                <a:srgbClr val="FFBC00"/>
              </a:buClr>
              <a:buSzPct val="75000"/>
              <a:buChar char="•"/>
              <a:defRPr sz="3600">
                <a:solidFill>
                  <a:srgbClr val="FFFFFF"/>
                </a:solidFill>
                <a:latin typeface="+mn-lt"/>
                <a:ea typeface="+mn-ea"/>
                <a:cs typeface="+mn-cs"/>
                <a:sym typeface="Helvetica Neue Light"/>
              </a:defRPr>
            </a:lvl4pPr>
            <a:lvl5pPr marL="2979615" indent="-439615" algn="l">
              <a:spcBef>
                <a:spcPts val="2800"/>
              </a:spcBef>
              <a:buClr>
                <a:srgbClr val="FFBC00"/>
              </a:buClr>
              <a:buSzPct val="75000"/>
              <a:buChar char="•"/>
              <a:defRPr sz="36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xfrm>
            <a:off x="21273974" y="12036142"/>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Bullets &amp; Photo">
    <p:bg>
      <p:bgPr>
        <a:solidFill>
          <a:srgbClr val="FFFFFF"/>
        </a:solidFill>
        <a:effectLst/>
      </p:bgPr>
    </p:bg>
    <p:spTree>
      <p:nvGrpSpPr>
        <p:cNvPr id="1" name=""/>
        <p:cNvGrpSpPr/>
        <p:nvPr/>
      </p:nvGrpSpPr>
      <p:grpSpPr>
        <a:xfrm>
          <a:off x="0" y="0"/>
          <a:ext cx="0" cy="0"/>
          <a:chOff x="0" y="0"/>
          <a:chExt cx="0" cy="0"/>
        </a:xfrm>
      </p:grpSpPr>
      <p:sp>
        <p:nvSpPr>
          <p:cNvPr id="91" name="placeholder-base--neutralHD.jpg"/>
          <p:cNvSpPr>
            <a:spLocks noGrp="1"/>
          </p:cNvSpPr>
          <p:nvPr>
            <p:ph type="pic" sz="half" idx="13"/>
          </p:nvPr>
        </p:nvSpPr>
        <p:spPr>
          <a:xfrm>
            <a:off x="15474554" y="685800"/>
            <a:ext cx="8229496" cy="12344242"/>
          </a:xfrm>
          <a:prstGeom prst="rect">
            <a:avLst/>
          </a:prstGeom>
        </p:spPr>
        <p:txBody>
          <a:bodyPr lIns="91439" tIns="45719" rIns="91439" bIns="45719">
            <a:noAutofit/>
          </a:bodyPr>
          <a:lstStyle/>
          <a:p>
            <a:endParaRPr/>
          </a:p>
        </p:txBody>
      </p:sp>
      <p:sp>
        <p:nvSpPr>
          <p:cNvPr id="92" name="Rectangle"/>
          <p:cNvSpPr/>
          <p:nvPr/>
        </p:nvSpPr>
        <p:spPr>
          <a:xfrm>
            <a:off x="685800" y="685800"/>
            <a:ext cx="1453457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93" name="Title Text"/>
          <p:cNvSpPr txBox="1">
            <a:spLocks noGrp="1"/>
          </p:cNvSpPr>
          <p:nvPr>
            <p:ph type="title"/>
          </p:nvPr>
        </p:nvSpPr>
        <p:spPr>
          <a:xfrm>
            <a:off x="1714503" y="1714500"/>
            <a:ext cx="12477166" cy="2178485"/>
          </a:xfrm>
          <a:prstGeom prst="rect">
            <a:avLst/>
          </a:prstGeom>
        </p:spPr>
        <p:txBody>
          <a:bodyPr/>
          <a:lstStyle>
            <a:lvl1pPr>
              <a:lnSpc>
                <a:spcPct val="90000"/>
              </a:lnSpc>
              <a:defRPr sz="8000" cap="none" spc="0">
                <a:solidFill>
                  <a:srgbClr val="FFBC00"/>
                </a:solidFill>
                <a:latin typeface="+mn-lt"/>
                <a:ea typeface="+mn-ea"/>
                <a:cs typeface="+mn-cs"/>
                <a:sym typeface="Helvetica Neue Light"/>
              </a:defRPr>
            </a:lvl1pPr>
          </a:lstStyle>
          <a:p>
            <a:r>
              <a:t>Title Text</a:t>
            </a:r>
          </a:p>
        </p:txBody>
      </p:sp>
      <p:sp>
        <p:nvSpPr>
          <p:cNvPr id="94" name="Body Level One…"/>
          <p:cNvSpPr txBox="1">
            <a:spLocks noGrp="1"/>
          </p:cNvSpPr>
          <p:nvPr>
            <p:ph type="body" sz="half" idx="1"/>
          </p:nvPr>
        </p:nvSpPr>
        <p:spPr>
          <a:xfrm>
            <a:off x="1714503" y="4350184"/>
            <a:ext cx="12477166" cy="7651316"/>
          </a:xfrm>
          <a:prstGeom prst="rect">
            <a:avLst/>
          </a:prstGeom>
        </p:spPr>
        <p:txBody>
          <a:bodyPr/>
          <a:lstStyle>
            <a:lvl1pPr marL="723167" indent="-494567" algn="l">
              <a:spcBef>
                <a:spcPts val="2800"/>
              </a:spcBef>
              <a:buClr>
                <a:srgbClr val="FFBC00"/>
              </a:buClr>
              <a:buSzPct val="75000"/>
              <a:buChar char="•"/>
              <a:defRPr sz="3600">
                <a:solidFill>
                  <a:srgbClr val="FFFFFF"/>
                </a:solidFill>
                <a:latin typeface="+mn-lt"/>
                <a:ea typeface="+mn-ea"/>
                <a:cs typeface="+mn-cs"/>
                <a:sym typeface="Helvetica Neue Light"/>
              </a:defRPr>
            </a:lvl1pPr>
            <a:lvl2pPr marL="1252415" indent="-439615" algn="l">
              <a:spcBef>
                <a:spcPts val="2800"/>
              </a:spcBef>
              <a:buClr>
                <a:srgbClr val="FFBC00"/>
              </a:buClr>
              <a:buSzPct val="75000"/>
              <a:buChar char="•"/>
              <a:defRPr sz="3600">
                <a:solidFill>
                  <a:srgbClr val="FFFFFF"/>
                </a:solidFill>
                <a:latin typeface="+mn-lt"/>
                <a:ea typeface="+mn-ea"/>
                <a:cs typeface="+mn-cs"/>
                <a:sym typeface="Helvetica Neue Light"/>
              </a:defRPr>
            </a:lvl2pPr>
            <a:lvl3pPr marL="1785815" indent="-439615" algn="l">
              <a:spcBef>
                <a:spcPts val="2800"/>
              </a:spcBef>
              <a:buClr>
                <a:srgbClr val="FFBC00"/>
              </a:buClr>
              <a:buSzPct val="75000"/>
              <a:buChar char="•"/>
              <a:defRPr sz="3600">
                <a:solidFill>
                  <a:srgbClr val="FFFFFF"/>
                </a:solidFill>
                <a:latin typeface="+mn-lt"/>
                <a:ea typeface="+mn-ea"/>
                <a:cs typeface="+mn-cs"/>
                <a:sym typeface="Helvetica Neue Light"/>
              </a:defRPr>
            </a:lvl3pPr>
            <a:lvl4pPr marL="2344615" indent="-439615" algn="l">
              <a:spcBef>
                <a:spcPts val="2800"/>
              </a:spcBef>
              <a:buClr>
                <a:srgbClr val="FFBC00"/>
              </a:buClr>
              <a:buSzPct val="75000"/>
              <a:buChar char="•"/>
              <a:defRPr sz="3600">
                <a:solidFill>
                  <a:srgbClr val="FFFFFF"/>
                </a:solidFill>
                <a:latin typeface="+mn-lt"/>
                <a:ea typeface="+mn-ea"/>
                <a:cs typeface="+mn-cs"/>
                <a:sym typeface="Helvetica Neue Light"/>
              </a:defRPr>
            </a:lvl4pPr>
            <a:lvl5pPr marL="2979615" indent="-439615" algn="l">
              <a:spcBef>
                <a:spcPts val="2800"/>
              </a:spcBef>
              <a:buClr>
                <a:srgbClr val="FFBC00"/>
              </a:buClr>
              <a:buSzPct val="75000"/>
              <a:buChar char="•"/>
              <a:defRPr sz="36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xfrm>
            <a:off x="21273974" y="12040161"/>
            <a:ext cx="2081326" cy="647140"/>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FFFFFF"/>
        </a:solidFill>
        <a:effectLst/>
      </p:bgPr>
    </p:bg>
    <p:spTree>
      <p:nvGrpSpPr>
        <p:cNvPr id="1" name=""/>
        <p:cNvGrpSpPr/>
        <p:nvPr/>
      </p:nvGrpSpPr>
      <p:grpSpPr>
        <a:xfrm>
          <a:off x="0" y="0"/>
          <a:ext cx="0" cy="0"/>
          <a:chOff x="0" y="0"/>
          <a:chExt cx="0" cy="0"/>
        </a:xfrm>
      </p:grpSpPr>
      <p:sp>
        <p:nvSpPr>
          <p:cNvPr id="102" name="Rectangle"/>
          <p:cNvSpPr/>
          <p:nvPr/>
        </p:nvSpPr>
        <p:spPr>
          <a:xfrm>
            <a:off x="685800" y="685800"/>
            <a:ext cx="23012401" cy="12344401"/>
          </a:xfrm>
          <a:prstGeom prst="rect">
            <a:avLst/>
          </a:prstGeom>
          <a:solidFill>
            <a:srgbClr val="2C3549"/>
          </a:solidFill>
          <a:ln w="12700">
            <a:miter lim="400000"/>
          </a:ln>
        </p:spPr>
        <p:txBody>
          <a:bodyPr lIns="50800" tIns="50800" rIns="50800" bIns="50800" anchor="ctr"/>
          <a:lstStyle/>
          <a:p>
            <a:pPr algn="ctr">
              <a:defRPr>
                <a:solidFill>
                  <a:srgbClr val="FFFFFF"/>
                </a:solidFill>
              </a:defRPr>
            </a:pPr>
            <a:endParaRPr/>
          </a:p>
        </p:txBody>
      </p:sp>
      <p:sp>
        <p:nvSpPr>
          <p:cNvPr id="103" name="Body Level One…"/>
          <p:cNvSpPr txBox="1">
            <a:spLocks noGrp="1"/>
          </p:cNvSpPr>
          <p:nvPr>
            <p:ph type="body" idx="1"/>
          </p:nvPr>
        </p:nvSpPr>
        <p:spPr>
          <a:xfrm>
            <a:off x="1714503" y="1714500"/>
            <a:ext cx="18439819" cy="10287000"/>
          </a:xfrm>
          <a:prstGeom prst="rect">
            <a:avLst/>
          </a:prstGeom>
        </p:spPr>
        <p:txBody>
          <a:bodyPr anchor="ctr"/>
          <a:lstStyle>
            <a:lvl1pPr marL="723167" indent="-494567" algn="l">
              <a:spcBef>
                <a:spcPts val="2800"/>
              </a:spcBef>
              <a:buClr>
                <a:srgbClr val="FFBC00"/>
              </a:buClr>
              <a:buSzPct val="75000"/>
              <a:buChar char="•"/>
              <a:defRPr sz="3600">
                <a:solidFill>
                  <a:srgbClr val="FFFFFF"/>
                </a:solidFill>
                <a:latin typeface="+mn-lt"/>
                <a:ea typeface="+mn-ea"/>
                <a:cs typeface="+mn-cs"/>
                <a:sym typeface="Helvetica Neue Light"/>
              </a:defRPr>
            </a:lvl1pPr>
            <a:lvl2pPr marL="1252415" indent="-439615" algn="l">
              <a:spcBef>
                <a:spcPts val="2800"/>
              </a:spcBef>
              <a:buClr>
                <a:srgbClr val="FFBC00"/>
              </a:buClr>
              <a:buSzPct val="75000"/>
              <a:buChar char="•"/>
              <a:defRPr sz="3600">
                <a:solidFill>
                  <a:srgbClr val="FFFFFF"/>
                </a:solidFill>
                <a:latin typeface="+mn-lt"/>
                <a:ea typeface="+mn-ea"/>
                <a:cs typeface="+mn-cs"/>
                <a:sym typeface="Helvetica Neue Light"/>
              </a:defRPr>
            </a:lvl2pPr>
            <a:lvl3pPr marL="1785815" indent="-439615" algn="l">
              <a:spcBef>
                <a:spcPts val="2800"/>
              </a:spcBef>
              <a:buClr>
                <a:srgbClr val="FFBC00"/>
              </a:buClr>
              <a:buSzPct val="75000"/>
              <a:buChar char="•"/>
              <a:defRPr sz="3600">
                <a:solidFill>
                  <a:srgbClr val="FFFFFF"/>
                </a:solidFill>
                <a:latin typeface="+mn-lt"/>
                <a:ea typeface="+mn-ea"/>
                <a:cs typeface="+mn-cs"/>
                <a:sym typeface="Helvetica Neue Light"/>
              </a:defRPr>
            </a:lvl3pPr>
            <a:lvl4pPr marL="2344615" indent="-439615" algn="l">
              <a:spcBef>
                <a:spcPts val="2800"/>
              </a:spcBef>
              <a:buClr>
                <a:srgbClr val="FFBC00"/>
              </a:buClr>
              <a:buSzPct val="75000"/>
              <a:buChar char="•"/>
              <a:defRPr sz="3600">
                <a:solidFill>
                  <a:srgbClr val="FFFFFF"/>
                </a:solidFill>
                <a:latin typeface="+mn-lt"/>
                <a:ea typeface="+mn-ea"/>
                <a:cs typeface="+mn-cs"/>
                <a:sym typeface="Helvetica Neue Light"/>
              </a:defRPr>
            </a:lvl4pPr>
            <a:lvl5pPr marL="2979615" indent="-439615" algn="l">
              <a:spcBef>
                <a:spcPts val="2800"/>
              </a:spcBef>
              <a:buClr>
                <a:srgbClr val="FFBC00"/>
              </a:buClr>
              <a:buSzPct val="75000"/>
              <a:buChar char="•"/>
              <a:defRPr sz="3600">
                <a:solidFill>
                  <a:srgbClr val="FFFFFF"/>
                </a:solidFill>
                <a:latin typeface="+mn-lt"/>
                <a:ea typeface="+mn-ea"/>
                <a:cs typeface="+mn-cs"/>
                <a:sym typeface="Helvetica Neue Light"/>
              </a:defRP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xfrm>
            <a:off x="21273974" y="12040161"/>
            <a:ext cx="2081326" cy="647139"/>
          </a:xfrm>
          <a:prstGeom prst="rect">
            <a:avLst/>
          </a:prstGeom>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5"/>
          <a:srcRect/>
          <a:tile tx="0" ty="0" sx="100000" sy="100000" flip="none" algn="tl"/>
        </a:blipFill>
        <a:effectLst/>
      </p:bgPr>
    </p:bg>
    <p:spTree>
      <p:nvGrpSpPr>
        <p:cNvPr id="1" name=""/>
        <p:cNvGrpSpPr/>
        <p:nvPr/>
      </p:nvGrpSpPr>
      <p:grpSpPr>
        <a:xfrm>
          <a:off x="0" y="0"/>
          <a:ext cx="0" cy="0"/>
          <a:chOff x="0" y="0"/>
          <a:chExt cx="0" cy="0"/>
        </a:xfrm>
      </p:grpSpPr>
      <p:sp>
        <p:nvSpPr>
          <p:cNvPr id="2" name="Line"/>
          <p:cNvSpPr/>
          <p:nvPr/>
        </p:nvSpPr>
        <p:spPr>
          <a:xfrm>
            <a:off x="8909673" y="11405552"/>
            <a:ext cx="6564654" cy="1"/>
          </a:xfrm>
          <a:prstGeom prst="line">
            <a:avLst/>
          </a:prstGeom>
          <a:ln w="25400">
            <a:solidFill>
              <a:srgbClr val="FFFFFF"/>
            </a:solidFill>
            <a:prstDash val="sysDot"/>
            <a:miter lim="400000"/>
          </a:ln>
        </p:spPr>
        <p:txBody>
          <a:bodyPr lIns="50800" tIns="50800" rIns="50800" bIns="50800" anchor="ctr"/>
          <a:lstStyle/>
          <a:p>
            <a:pPr algn="ctr">
              <a:defRPr>
                <a:solidFill>
                  <a:srgbClr val="000000"/>
                </a:solidFill>
                <a:latin typeface="Helvetica Light"/>
                <a:ea typeface="Helvetica Light"/>
                <a:cs typeface="Helvetica Light"/>
                <a:sym typeface="Helvetica Light"/>
              </a:defRPr>
            </a:pPr>
            <a:endParaRPr/>
          </a:p>
        </p:txBody>
      </p:sp>
      <p:sp>
        <p:nvSpPr>
          <p:cNvPr id="3" name="Line"/>
          <p:cNvSpPr/>
          <p:nvPr/>
        </p:nvSpPr>
        <p:spPr>
          <a:xfrm>
            <a:off x="8909673" y="10644729"/>
            <a:ext cx="6564654" cy="1"/>
          </a:xfrm>
          <a:prstGeom prst="line">
            <a:avLst/>
          </a:prstGeom>
          <a:ln w="25400">
            <a:solidFill>
              <a:srgbClr val="FFFFFF"/>
            </a:solidFill>
            <a:prstDash val="sysDot"/>
            <a:miter lim="400000"/>
          </a:ln>
        </p:spPr>
        <p:txBody>
          <a:bodyPr lIns="50800" tIns="50800" rIns="50800" bIns="50800" anchor="ctr"/>
          <a:lstStyle/>
          <a:p>
            <a:pPr algn="ctr">
              <a:defRPr>
                <a:solidFill>
                  <a:srgbClr val="000000"/>
                </a:solidFill>
                <a:latin typeface="Helvetica Light"/>
                <a:ea typeface="Helvetica Light"/>
                <a:cs typeface="Helvetica Light"/>
                <a:sym typeface="Helvetica Light"/>
              </a:defRPr>
            </a:pPr>
            <a:endParaRPr/>
          </a:p>
        </p:txBody>
      </p:sp>
      <p:sp>
        <p:nvSpPr>
          <p:cNvPr id="4" name="Title Text"/>
          <p:cNvSpPr txBox="1">
            <a:spLocks noGrp="1"/>
          </p:cNvSpPr>
          <p:nvPr>
            <p:ph type="title"/>
          </p:nvPr>
        </p:nvSpPr>
        <p:spPr>
          <a:xfrm>
            <a:off x="7019858" y="10676312"/>
            <a:ext cx="20828001" cy="4648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r>
              <a:t>Title Text</a:t>
            </a:r>
          </a:p>
        </p:txBody>
      </p:sp>
      <p:sp>
        <p:nvSpPr>
          <p:cNvPr id="5" name="Body Level One…"/>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lgn="ctr">
              <a:defRPr sz="24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Lst>
  <p:transition spd="med"/>
  <p:txStyles>
    <p:titleStyle>
      <a:lvl1pPr marL="0" marR="0" indent="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1pPr>
      <a:lvl2pPr marL="0" marR="0" indent="22860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2pPr>
      <a:lvl3pPr marL="0" marR="0" indent="45720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3pPr>
      <a:lvl4pPr marL="0" marR="0" indent="68580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4pPr>
      <a:lvl5pPr marL="0" marR="0" indent="91440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5pPr>
      <a:lvl6pPr marL="0" marR="0" indent="114300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6pPr>
      <a:lvl7pPr marL="0" marR="0" indent="137160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7pPr>
      <a:lvl8pPr marL="0" marR="0" indent="160020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8pPr>
      <a:lvl9pPr marL="0" marR="0" indent="1828800" algn="l" defTabSz="825500" latinLnBrk="0">
        <a:lnSpc>
          <a:spcPct val="100000"/>
        </a:lnSpc>
        <a:spcBef>
          <a:spcPts val="0"/>
        </a:spcBef>
        <a:spcAft>
          <a:spcPts val="0"/>
        </a:spcAft>
        <a:buClrTx/>
        <a:buSzTx/>
        <a:buFontTx/>
        <a:buNone/>
        <a:tabLst/>
        <a:defRPr sz="12000" b="0" i="0" u="none" strike="noStrike" cap="all" spc="0" baseline="0">
          <a:ln>
            <a:noFill/>
          </a:ln>
          <a:solidFill>
            <a:srgbClr val="FFFFFF"/>
          </a:solidFill>
          <a:uFillTx/>
          <a:latin typeface="League Gothic"/>
          <a:ea typeface="League Gothic"/>
          <a:cs typeface="League Gothic"/>
          <a:sym typeface="League Gothic"/>
        </a:defRPr>
      </a:lvl9pPr>
    </p:titleStyle>
    <p:bodyStyle>
      <a:lvl1pPr marL="0" marR="0" indent="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1pPr>
      <a:lvl2pPr marL="0" marR="0" indent="2286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2pPr>
      <a:lvl3pPr marL="0" marR="0" indent="4572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3pPr>
      <a:lvl4pPr marL="0" marR="0" indent="6858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4pPr>
      <a:lvl5pPr marL="0" marR="0" indent="9144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5pPr>
      <a:lvl6pPr marL="0" marR="0" indent="11430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6pPr>
      <a:lvl7pPr marL="0" marR="0" indent="13716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7pPr>
      <a:lvl8pPr marL="0" marR="0" indent="16002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8pPr>
      <a:lvl9pPr marL="0" marR="0" indent="1828800" algn="ctr" defTabSz="82550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hyperlink" Target="mailto:garys@uark.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Transit and Parking Update and LPR Initiative"/>
          <p:cNvSpPr txBox="1">
            <a:spLocks noGrp="1"/>
          </p:cNvSpPr>
          <p:nvPr>
            <p:ph type="title"/>
          </p:nvPr>
        </p:nvSpPr>
        <p:spPr>
          <a:xfrm>
            <a:off x="10075909" y="2876910"/>
            <a:ext cx="12715781" cy="3983695"/>
          </a:xfrm>
          <a:prstGeom prst="rect">
            <a:avLst/>
          </a:prstGeom>
        </p:spPr>
        <p:txBody>
          <a:bodyPr/>
          <a:lstStyle>
            <a:lvl1pPr defTabSz="470534">
              <a:defRPr sz="8208" b="1">
                <a:solidFill>
                  <a:srgbClr val="FFFFFF"/>
                </a:solidFill>
                <a:latin typeface="Helvetica Neue"/>
                <a:ea typeface="Helvetica Neue"/>
                <a:cs typeface="Helvetica Neue"/>
                <a:sym typeface="Helvetica Neue"/>
              </a:defRPr>
            </a:lvl1pPr>
          </a:lstStyle>
          <a:p>
            <a:r>
              <a:t>Transit and Parking Update and LPR Initiative</a:t>
            </a:r>
          </a:p>
        </p:txBody>
      </p:sp>
      <p:pic>
        <p:nvPicPr>
          <p:cNvPr id="632" name="UofA_TandP-400x400.jpg" descr="UofA_TandP-400x400.jpg"/>
          <p:cNvPicPr>
            <a:picLocks noGrp="1" noChangeAspect="1"/>
          </p:cNvPicPr>
          <p:nvPr>
            <p:ph type="pic" idx="13"/>
          </p:nvPr>
        </p:nvPicPr>
        <p:blipFill>
          <a:blip r:embed="rId3">
            <a:extLst/>
          </a:blip>
          <a:srcRect/>
          <a:stretch>
            <a:fillRect/>
          </a:stretch>
        </p:blipFill>
        <p:spPr>
          <a:xfrm>
            <a:off x="685800" y="2755906"/>
            <a:ext cx="8229628" cy="8229629"/>
          </a:xfrm>
          <a:prstGeom prst="rect">
            <a:avLst/>
          </a:prstGeom>
        </p:spPr>
      </p:pic>
      <p:sp>
        <p:nvSpPr>
          <p:cNvPr id="633" name="September 13, 2017"/>
          <p:cNvSpPr txBox="1">
            <a:spLocks noGrp="1"/>
          </p:cNvSpPr>
          <p:nvPr>
            <p:ph type="body" sz="quarter" idx="1"/>
          </p:nvPr>
        </p:nvSpPr>
        <p:spPr>
          <a:xfrm>
            <a:off x="10261797" y="9870791"/>
            <a:ext cx="11785593" cy="1169100"/>
          </a:xfrm>
          <a:prstGeom prst="rect">
            <a:avLst/>
          </a:prstGeom>
        </p:spPr>
        <p:txBody>
          <a:bodyPr/>
          <a:lstStyle/>
          <a:p>
            <a:r>
              <a:t>September 13, 2017</a:t>
            </a:r>
          </a:p>
        </p:txBody>
      </p:sp>
      <p:sp>
        <p:nvSpPr>
          <p:cNvPr id="634" name="presented by Gary K. Smith…"/>
          <p:cNvSpPr txBox="1"/>
          <p:nvPr/>
        </p:nvSpPr>
        <p:spPr>
          <a:xfrm>
            <a:off x="10075909" y="6356175"/>
            <a:ext cx="12715781" cy="2253477"/>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b">
            <a:normAutofit/>
          </a:bodyPr>
          <a:lstStyle/>
          <a:p>
            <a:pPr defTabSz="610870">
              <a:lnSpc>
                <a:spcPct val="90000"/>
              </a:lnSpc>
              <a:defRPr sz="4440" i="1">
                <a:solidFill>
                  <a:srgbClr val="FFFFFF"/>
                </a:solidFill>
                <a:latin typeface="Helvetica Neue"/>
                <a:ea typeface="Helvetica Neue"/>
                <a:cs typeface="Helvetica Neue"/>
                <a:sym typeface="Helvetica Neue"/>
              </a:defRPr>
            </a:pPr>
            <a:r>
              <a:t>presented by Gary K. Smith</a:t>
            </a:r>
          </a:p>
          <a:p>
            <a:pPr defTabSz="610870">
              <a:lnSpc>
                <a:spcPct val="90000"/>
              </a:lnSpc>
              <a:defRPr sz="5328" i="1">
                <a:solidFill>
                  <a:srgbClr val="FFFFFF"/>
                </a:solidFill>
                <a:latin typeface="Helvetica Neue"/>
                <a:ea typeface="Helvetica Neue"/>
                <a:cs typeface="Helvetica Neue"/>
                <a:sym typeface="Helvetica Neue"/>
              </a:defRPr>
            </a:pPr>
            <a:r>
              <a:t>Director, Transit and Parking</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82" name="garage.png" descr="garage.png"/>
          <p:cNvPicPr>
            <a:picLocks noGrp="1" noChangeAspect="1"/>
          </p:cNvPicPr>
          <p:nvPr>
            <p:ph type="pic" idx="13"/>
          </p:nvPr>
        </p:nvPicPr>
        <p:blipFill>
          <a:blip r:embed="rId3">
            <a:extLst/>
          </a:blip>
          <a:srcRect t="32047" b="32047"/>
          <a:stretch>
            <a:fillRect/>
          </a:stretch>
        </p:blipFill>
        <p:spPr>
          <a:xfrm>
            <a:off x="679961" y="685800"/>
            <a:ext cx="23024090" cy="9003158"/>
          </a:xfrm>
          <a:prstGeom prst="rect">
            <a:avLst/>
          </a:prstGeom>
        </p:spPr>
      </p:pic>
      <p:sp>
        <p:nvSpPr>
          <p:cNvPr id="683" name="Parking Operations"/>
          <p:cNvSpPr txBox="1">
            <a:spLocks noGrp="1"/>
          </p:cNvSpPr>
          <p:nvPr>
            <p:ph type="title"/>
          </p:nvPr>
        </p:nvSpPr>
        <p:spPr>
          <a:prstGeom prst="rect">
            <a:avLst/>
          </a:prstGeom>
        </p:spPr>
        <p:txBody>
          <a:bodyPr/>
          <a:lstStyle>
            <a:lvl1pPr>
              <a:defRPr b="1">
                <a:solidFill>
                  <a:srgbClr val="FEFEFE"/>
                </a:solidFill>
                <a:latin typeface="Helvetica Neue"/>
                <a:ea typeface="Helvetica Neue"/>
                <a:cs typeface="Helvetica Neue"/>
                <a:sym typeface="Helvetica Neue"/>
              </a:defRPr>
            </a:lvl1pPr>
          </a:lstStyle>
          <a:p>
            <a:r>
              <a:t>Parking Operations</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 name="2017-09-12_12-46-29.png" descr="2017-09-12_12-46-29.png"/>
          <p:cNvPicPr>
            <a:picLocks noGrp="1" noChangeAspect="1"/>
          </p:cNvPicPr>
          <p:nvPr>
            <p:ph type="pic" idx="13"/>
          </p:nvPr>
        </p:nvPicPr>
        <p:blipFill>
          <a:blip r:embed="rId3">
            <a:extLst/>
          </a:blip>
          <a:srcRect t="1040" b="14455"/>
          <a:stretch>
            <a:fillRect/>
          </a:stretch>
        </p:blipFill>
        <p:spPr>
          <a:xfrm>
            <a:off x="4790444" y="676605"/>
            <a:ext cx="15362093" cy="9003159"/>
          </a:xfrm>
          <a:prstGeom prst="rect">
            <a:avLst/>
          </a:prstGeom>
        </p:spPr>
      </p:pic>
      <p:sp>
        <p:nvSpPr>
          <p:cNvPr id="688" name="Parking Revenue and Costs"/>
          <p:cNvSpPr txBox="1">
            <a:spLocks noGrp="1"/>
          </p:cNvSpPr>
          <p:nvPr>
            <p:ph type="title"/>
          </p:nvPr>
        </p:nvSpPr>
        <p:spPr>
          <a:prstGeom prst="rect">
            <a:avLst/>
          </a:prstGeom>
        </p:spPr>
        <p:txBody>
          <a:bodyPr/>
          <a:lstStyle>
            <a:lvl1pPr>
              <a:defRPr b="1">
                <a:solidFill>
                  <a:srgbClr val="FEFEFE"/>
                </a:solidFill>
                <a:latin typeface="Helvetica Neue"/>
                <a:ea typeface="Helvetica Neue"/>
                <a:cs typeface="Helvetica Neue"/>
                <a:sym typeface="Helvetica Neue"/>
              </a:defRPr>
            </a:lvl1pPr>
          </a:lstStyle>
          <a:p>
            <a:r>
              <a:t>Parking Revenue and Costs</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 name="parking-fee-comparison.png" descr="parking-fee-comparison.png"/>
          <p:cNvPicPr>
            <a:picLocks noGrp="1" noChangeAspect="1"/>
          </p:cNvPicPr>
          <p:nvPr>
            <p:ph type="pic" idx="13"/>
          </p:nvPr>
        </p:nvPicPr>
        <p:blipFill>
          <a:blip r:embed="rId3">
            <a:extLst/>
          </a:blip>
          <a:srcRect/>
          <a:stretch>
            <a:fillRect/>
          </a:stretch>
        </p:blipFill>
        <p:spPr>
          <a:xfrm>
            <a:off x="3987801" y="17606"/>
            <a:ext cx="15348016" cy="9671352"/>
          </a:xfrm>
          <a:prstGeom prst="rect">
            <a:avLst/>
          </a:prstGeom>
        </p:spPr>
      </p:pic>
      <p:sp>
        <p:nvSpPr>
          <p:cNvPr id="693" name="Parking Permits and Fees Comparison"/>
          <p:cNvSpPr txBox="1">
            <a:spLocks noGrp="1"/>
          </p:cNvSpPr>
          <p:nvPr>
            <p:ph type="title"/>
          </p:nvPr>
        </p:nvSpPr>
        <p:spPr>
          <a:xfrm>
            <a:off x="1371603" y="10633919"/>
            <a:ext cx="21336846" cy="1710481"/>
          </a:xfrm>
          <a:prstGeom prst="rect">
            <a:avLst/>
          </a:prstGeom>
        </p:spPr>
        <p:txBody>
          <a:bodyPr/>
          <a:lstStyle>
            <a:lvl1pPr>
              <a:defRPr b="1">
                <a:solidFill>
                  <a:srgbClr val="FEFEFE"/>
                </a:solidFill>
                <a:latin typeface="Helvetica Neue"/>
                <a:ea typeface="Helvetica Neue"/>
                <a:cs typeface="Helvetica Neue"/>
                <a:sym typeface="Helvetica Neue"/>
              </a:defRPr>
            </a:lvl1pPr>
          </a:lstStyle>
          <a:p>
            <a:r>
              <a:t>Parking Permits and Fees Comparison</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Evening Parking Options"/>
          <p:cNvSpPr txBox="1">
            <a:spLocks noGrp="1"/>
          </p:cNvSpPr>
          <p:nvPr>
            <p:ph type="title"/>
          </p:nvPr>
        </p:nvSpPr>
        <p:spPr>
          <a:prstGeom prst="rect">
            <a:avLst/>
          </a:prstGeom>
        </p:spPr>
        <p:txBody>
          <a:bodyPr/>
          <a:lstStyle>
            <a:lvl1pPr>
              <a:defRPr b="1">
                <a:solidFill>
                  <a:srgbClr val="FEFEFE"/>
                </a:solidFill>
                <a:latin typeface="Helvetica Neue"/>
                <a:ea typeface="Helvetica Neue"/>
                <a:cs typeface="Helvetica Neue"/>
                <a:sym typeface="Helvetica Neue"/>
              </a:defRPr>
            </a:lvl1pPr>
          </a:lstStyle>
          <a:p>
            <a:r>
              <a:t>Evening Parking Options</a:t>
            </a:r>
          </a:p>
        </p:txBody>
      </p:sp>
      <p:sp>
        <p:nvSpPr>
          <p:cNvPr id="698" name="5 to 8pm Campus Core Lots…"/>
          <p:cNvSpPr txBox="1">
            <a:spLocks noGrp="1"/>
          </p:cNvSpPr>
          <p:nvPr>
            <p:ph type="body" idx="1"/>
          </p:nvPr>
        </p:nvSpPr>
        <p:spPr>
          <a:prstGeom prst="rect">
            <a:avLst/>
          </a:prstGeom>
        </p:spPr>
        <p:txBody>
          <a:bodyPr/>
          <a:lstStyle/>
          <a:p>
            <a:pPr>
              <a:defRPr sz="6400"/>
            </a:pPr>
            <a:r>
              <a:rPr dirty="0"/>
              <a:t>5 to </a:t>
            </a:r>
            <a:r>
              <a:rPr dirty="0" smtClean="0"/>
              <a:t>8</a:t>
            </a:r>
            <a:r>
              <a:rPr lang="en-US" dirty="0" smtClean="0"/>
              <a:t> </a:t>
            </a:r>
            <a:r>
              <a:rPr dirty="0" smtClean="0"/>
              <a:t>pm </a:t>
            </a:r>
            <a:r>
              <a:rPr dirty="0"/>
              <a:t>Campus Core Lots</a:t>
            </a:r>
          </a:p>
          <a:p>
            <a:pPr>
              <a:defRPr sz="6400"/>
            </a:pPr>
            <a:r>
              <a:rPr dirty="0" smtClean="0"/>
              <a:t>Permits</a:t>
            </a:r>
            <a:r>
              <a:rPr lang="en-US" dirty="0" smtClean="0"/>
              <a:t> Required</a:t>
            </a:r>
            <a:endParaRPr dirty="0"/>
          </a:p>
          <a:p>
            <a:pPr>
              <a:defRPr sz="6400"/>
            </a:pPr>
            <a:r>
              <a:rPr dirty="0"/>
              <a:t>Meter Payment Required</a:t>
            </a:r>
          </a:p>
          <a:p>
            <a:pPr>
              <a:defRPr sz="6400"/>
            </a:pPr>
            <a:r>
              <a:rPr dirty="0"/>
              <a:t>Reserved Parking Spaces</a:t>
            </a:r>
          </a:p>
          <a:p>
            <a:pPr>
              <a:defRPr sz="6400"/>
            </a:pPr>
            <a:r>
              <a:rPr dirty="0"/>
              <a:t>2 Weeks Notice </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 name="parked-cars.png" descr="parked-cars.png"/>
          <p:cNvPicPr>
            <a:picLocks noGrp="1" noChangeAspect="1"/>
          </p:cNvPicPr>
          <p:nvPr>
            <p:ph type="pic" idx="13"/>
          </p:nvPr>
        </p:nvPicPr>
        <p:blipFill>
          <a:blip r:embed="rId3">
            <a:extLst/>
          </a:blip>
          <a:srcRect t="19017" b="22327"/>
          <a:stretch>
            <a:fillRect/>
          </a:stretch>
        </p:blipFill>
        <p:spPr>
          <a:xfrm>
            <a:off x="781645" y="676605"/>
            <a:ext cx="23024090" cy="9003159"/>
          </a:xfrm>
          <a:prstGeom prst="rect">
            <a:avLst/>
          </a:prstGeom>
        </p:spPr>
      </p:pic>
      <p:sp>
        <p:nvSpPr>
          <p:cNvPr id="703" name="Recent Parking Changes"/>
          <p:cNvSpPr txBox="1">
            <a:spLocks noGrp="1"/>
          </p:cNvSpPr>
          <p:nvPr>
            <p:ph type="title"/>
          </p:nvPr>
        </p:nvSpPr>
        <p:spPr>
          <a:prstGeom prst="rect">
            <a:avLst/>
          </a:prstGeom>
        </p:spPr>
        <p:txBody>
          <a:bodyPr/>
          <a:lstStyle>
            <a:lvl1pPr>
              <a:defRPr b="1">
                <a:solidFill>
                  <a:srgbClr val="FEFEFE"/>
                </a:solidFill>
                <a:latin typeface="Helvetica Neue"/>
                <a:ea typeface="Helvetica Neue"/>
                <a:cs typeface="Helvetica Neue"/>
                <a:sym typeface="Helvetica Neue"/>
              </a:defRPr>
            </a:lvl1pPr>
          </a:lstStyle>
          <a:p>
            <a:r>
              <a:t>Recent Parking Changes</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parking-lot-signs.png" descr="parking-lot-signs.png"/>
          <p:cNvPicPr>
            <a:picLocks noGrp="1" noChangeAspect="1"/>
          </p:cNvPicPr>
          <p:nvPr>
            <p:ph type="pic" idx="13"/>
          </p:nvPr>
        </p:nvPicPr>
        <p:blipFill>
          <a:blip r:embed="rId3">
            <a:extLst/>
          </a:blip>
          <a:srcRect b="22767"/>
          <a:stretch>
            <a:fillRect/>
          </a:stretch>
        </p:blipFill>
        <p:spPr>
          <a:xfrm>
            <a:off x="680045" y="875045"/>
            <a:ext cx="23024090" cy="8804719"/>
          </a:xfrm>
          <a:prstGeom prst="rect">
            <a:avLst/>
          </a:prstGeom>
        </p:spPr>
      </p:pic>
      <p:sp>
        <p:nvSpPr>
          <p:cNvPr id="708" name="Parking Control and Enforcement"/>
          <p:cNvSpPr txBox="1">
            <a:spLocks noGrp="1"/>
          </p:cNvSpPr>
          <p:nvPr>
            <p:ph type="title"/>
          </p:nvPr>
        </p:nvSpPr>
        <p:spPr>
          <a:prstGeom prst="rect">
            <a:avLst/>
          </a:prstGeom>
        </p:spPr>
        <p:txBody>
          <a:bodyPr/>
          <a:lstStyle>
            <a:lvl1pPr defTabSz="800735">
              <a:defRPr sz="7760" b="1">
                <a:solidFill>
                  <a:srgbClr val="FEFEFE"/>
                </a:solidFill>
                <a:latin typeface="Helvetica Neue"/>
                <a:ea typeface="Helvetica Neue"/>
                <a:cs typeface="Helvetica Neue"/>
                <a:sym typeface="Helvetica Neue"/>
              </a:defRPr>
            </a:lvl1pPr>
          </a:lstStyle>
          <a:p>
            <a:r>
              <a:t>Parking Control and Enforcement</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 name="meeting-adjourned.jpg" descr="meeting-adjourned.jpg"/>
          <p:cNvPicPr>
            <a:picLocks noGrp="1" noChangeAspect="1"/>
          </p:cNvPicPr>
          <p:nvPr>
            <p:ph type="pic" idx="13"/>
          </p:nvPr>
        </p:nvPicPr>
        <p:blipFill>
          <a:blip r:embed="rId3">
            <a:extLst/>
          </a:blip>
          <a:srcRect/>
          <a:stretch>
            <a:fillRect/>
          </a:stretch>
        </p:blipFill>
        <p:spPr>
          <a:xfrm>
            <a:off x="15730424" y="3413727"/>
            <a:ext cx="8229495" cy="7269388"/>
          </a:xfrm>
          <a:prstGeom prst="rect">
            <a:avLst/>
          </a:prstGeom>
        </p:spPr>
      </p:pic>
      <p:sp>
        <p:nvSpPr>
          <p:cNvPr id="713" name="COMMITTEES"/>
          <p:cNvSpPr txBox="1">
            <a:spLocks noGrp="1"/>
          </p:cNvSpPr>
          <p:nvPr>
            <p:ph type="title"/>
          </p:nvPr>
        </p:nvSpPr>
        <p:spPr>
          <a:xfrm>
            <a:off x="1714502" y="4584700"/>
            <a:ext cx="12477167" cy="2178485"/>
          </a:xfrm>
          <a:prstGeom prst="rect">
            <a:avLst/>
          </a:prstGeom>
        </p:spPr>
        <p:txBody>
          <a:bodyPr/>
          <a:lstStyle>
            <a:lvl1pPr>
              <a:defRPr>
                <a:solidFill>
                  <a:srgbClr val="FEFEFE"/>
                </a:solidFill>
              </a:defRPr>
            </a:lvl1pPr>
          </a:lstStyle>
          <a:p>
            <a:r>
              <a:t>COMMITTEES</a:t>
            </a:r>
          </a:p>
        </p:txBody>
      </p:sp>
      <p:sp>
        <p:nvSpPr>
          <p:cNvPr id="714" name="Transit, Parking and Traffic Committee…"/>
          <p:cNvSpPr txBox="1">
            <a:spLocks noGrp="1"/>
          </p:cNvSpPr>
          <p:nvPr>
            <p:ph type="body" sz="quarter" idx="1"/>
          </p:nvPr>
        </p:nvSpPr>
        <p:spPr>
          <a:xfrm>
            <a:off x="1333502" y="6639142"/>
            <a:ext cx="12477167" cy="3516970"/>
          </a:xfrm>
          <a:prstGeom prst="rect">
            <a:avLst/>
          </a:prstGeom>
        </p:spPr>
        <p:txBody>
          <a:bodyPr/>
          <a:lstStyle/>
          <a:p>
            <a:pPr marL="0" indent="0">
              <a:buClrTx/>
              <a:buSzTx/>
              <a:buNone/>
            </a:pPr>
            <a:endParaRPr/>
          </a:p>
          <a:p>
            <a:r>
              <a:rPr b="1">
                <a:latin typeface="Helvetica Neue"/>
                <a:ea typeface="Helvetica Neue"/>
                <a:cs typeface="Helvetica Neue"/>
                <a:sym typeface="Helvetica Neue"/>
              </a:rPr>
              <a:t>Transit, Parking and Traffic Committee</a:t>
            </a:r>
          </a:p>
          <a:p>
            <a:r>
              <a:rPr b="1">
                <a:latin typeface="Helvetica Neue"/>
                <a:ea typeface="Helvetica Neue"/>
                <a:cs typeface="Helvetica Neue"/>
                <a:sym typeface="Helvetica Neue"/>
              </a:rPr>
              <a:t>Appeals Committee </a:t>
            </a:r>
          </a:p>
        </p:txBody>
      </p:sp>
      <p:sp>
        <p:nvSpPr>
          <p:cNvPr id="715" name="Slide Number"/>
          <p:cNvSpPr txBox="1">
            <a:spLocks noGrp="1"/>
          </p:cNvSpPr>
          <p:nvPr>
            <p:ph type="sldNum" sz="quarter" idx="4294967295"/>
          </p:nvPr>
        </p:nvSpPr>
        <p:spPr>
          <a:xfrm>
            <a:off x="21273974" y="12040161"/>
            <a:ext cx="2081326" cy="647140"/>
          </a:xfrm>
          <a:prstGeom prst="rect">
            <a:avLst/>
          </a:prstGeom>
          <a:extLst>
            <a:ext uri="{C572A759-6A51-4108-AA02-DFA0A04FC94B}">
              <ma14:wrappingTextBoxFlag xmlns="" xmlns:ma14="http://schemas.microsoft.com/office/mac/drawingml/2011/main" val="1"/>
            </a:ext>
          </a:extLst>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16</a:t>
            </a:fld>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arkansas-license.jpg" descr="arkansas-license.jpg"/>
          <p:cNvPicPr>
            <a:picLocks noGrp="1" noChangeAspect="1"/>
          </p:cNvPicPr>
          <p:nvPr>
            <p:ph type="pic" idx="13"/>
          </p:nvPr>
        </p:nvPicPr>
        <p:blipFill>
          <a:blip r:embed="rId3">
            <a:extLst/>
          </a:blip>
          <a:srcRect/>
          <a:stretch>
            <a:fillRect/>
          </a:stretch>
        </p:blipFill>
        <p:spPr>
          <a:xfrm>
            <a:off x="3188848" y="685799"/>
            <a:ext cx="18006316" cy="9003159"/>
          </a:xfrm>
          <a:prstGeom prst="rect">
            <a:avLst/>
          </a:prstGeom>
        </p:spPr>
      </p:pic>
      <p:sp>
        <p:nvSpPr>
          <p:cNvPr id="720" name="KEY INITIATIVE THIS YEAR:  LPR"/>
          <p:cNvSpPr txBox="1">
            <a:spLocks noGrp="1"/>
          </p:cNvSpPr>
          <p:nvPr>
            <p:ph type="title"/>
          </p:nvPr>
        </p:nvSpPr>
        <p:spPr>
          <a:prstGeom prst="rect">
            <a:avLst/>
          </a:prstGeom>
        </p:spPr>
        <p:txBody>
          <a:bodyPr>
            <a:normAutofit fontScale="90000"/>
          </a:bodyPr>
          <a:lstStyle>
            <a:lvl1pPr defTabSz="817244">
              <a:defRPr sz="7919" b="1">
                <a:solidFill>
                  <a:srgbClr val="FEFEFE"/>
                </a:solidFill>
                <a:latin typeface="Helvetica Neue"/>
                <a:ea typeface="Helvetica Neue"/>
                <a:cs typeface="Helvetica Neue"/>
                <a:sym typeface="Helvetica Neue"/>
              </a:defRPr>
            </a:lvl1pPr>
          </a:lstStyle>
          <a:p>
            <a:r>
              <a:t>KEY INITIATIVE THIS YEAR:  LPR</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 name="Benefits of LPR.png" descr="Benefits of LPR.png"/>
          <p:cNvPicPr>
            <a:picLocks noGrp="1" noChangeAspect="1"/>
          </p:cNvPicPr>
          <p:nvPr>
            <p:ph type="pic" idx="13"/>
          </p:nvPr>
        </p:nvPicPr>
        <p:blipFill>
          <a:blip r:embed="rId3">
            <a:extLst/>
          </a:blip>
          <a:srcRect l="9394" r="9394"/>
          <a:stretch>
            <a:fillRect/>
          </a:stretch>
        </p:blipFill>
        <p:spPr>
          <a:xfrm>
            <a:off x="14791239" y="684670"/>
            <a:ext cx="8912800" cy="12346773"/>
          </a:xfrm>
          <a:prstGeom prst="rect">
            <a:avLst/>
          </a:prstGeom>
        </p:spPr>
      </p:pic>
      <p:sp>
        <p:nvSpPr>
          <p:cNvPr id="725" name="What You Will See"/>
          <p:cNvSpPr txBox="1">
            <a:spLocks noGrp="1"/>
          </p:cNvSpPr>
          <p:nvPr>
            <p:ph type="title"/>
          </p:nvPr>
        </p:nvSpPr>
        <p:spPr>
          <a:xfrm>
            <a:off x="1333502" y="1036291"/>
            <a:ext cx="11549263" cy="3458646"/>
          </a:xfrm>
          <a:prstGeom prst="rect">
            <a:avLst/>
          </a:prstGeom>
        </p:spPr>
        <p:txBody>
          <a:bodyPr/>
          <a:lstStyle>
            <a:lvl1pPr>
              <a:defRPr sz="7200" b="1">
                <a:solidFill>
                  <a:srgbClr val="FEFEFE"/>
                </a:solidFill>
                <a:latin typeface="Helvetica Neue"/>
                <a:ea typeface="Helvetica Neue"/>
                <a:cs typeface="Helvetica Neue"/>
                <a:sym typeface="Helvetica Neue"/>
              </a:defRPr>
            </a:lvl1pPr>
          </a:lstStyle>
          <a:p>
            <a:r>
              <a:t>What You Will See</a:t>
            </a:r>
          </a:p>
        </p:txBody>
      </p:sp>
      <p:sp>
        <p:nvSpPr>
          <p:cNvPr id="726" name="1.  No physical parking permits to lose…"/>
          <p:cNvSpPr txBox="1">
            <a:spLocks noGrp="1"/>
          </p:cNvSpPr>
          <p:nvPr>
            <p:ph type="body" sz="half" idx="1"/>
          </p:nvPr>
        </p:nvSpPr>
        <p:spPr>
          <a:xfrm>
            <a:off x="1328067" y="4579257"/>
            <a:ext cx="12905752" cy="7119938"/>
          </a:xfrm>
          <a:prstGeom prst="rect">
            <a:avLst/>
          </a:prstGeom>
        </p:spPr>
        <p:txBody>
          <a:bodyPr>
            <a:normAutofit/>
          </a:bodyPr>
          <a:lstStyle/>
          <a:p>
            <a:pPr defTabSz="445770">
              <a:spcBef>
                <a:spcPts val="1500"/>
              </a:spcBef>
              <a:defRPr sz="3888" b="1">
                <a:latin typeface="Helvetica Neue"/>
                <a:ea typeface="Helvetica Neue"/>
                <a:cs typeface="Helvetica Neue"/>
                <a:sym typeface="Helvetica Neue"/>
              </a:defRPr>
            </a:pPr>
            <a:endParaRPr dirty="0"/>
          </a:p>
          <a:p>
            <a:pPr defTabSz="445770">
              <a:spcBef>
                <a:spcPts val="1500"/>
              </a:spcBef>
              <a:defRPr sz="3888" b="1">
                <a:latin typeface="Helvetica Neue"/>
                <a:ea typeface="Helvetica Neue"/>
                <a:cs typeface="Helvetica Neue"/>
                <a:sym typeface="Helvetica Neue"/>
              </a:defRPr>
            </a:pPr>
            <a:r>
              <a:rPr dirty="0"/>
              <a:t>1.  No physical parking permits to lose</a:t>
            </a:r>
          </a:p>
          <a:p>
            <a:pPr defTabSz="445770">
              <a:spcBef>
                <a:spcPts val="1500"/>
              </a:spcBef>
              <a:defRPr sz="3888" b="1">
                <a:latin typeface="Helvetica Neue"/>
                <a:ea typeface="Helvetica Neue"/>
                <a:cs typeface="Helvetica Neue"/>
                <a:sym typeface="Helvetica Neue"/>
              </a:defRPr>
            </a:pPr>
            <a:r>
              <a:rPr dirty="0"/>
              <a:t>2.  Can activate up to 5 vehicles on one parking permit</a:t>
            </a:r>
          </a:p>
          <a:p>
            <a:pPr defTabSz="445770">
              <a:spcBef>
                <a:spcPts val="1500"/>
              </a:spcBef>
              <a:defRPr sz="3888" b="1">
                <a:latin typeface="Helvetica Neue"/>
                <a:ea typeface="Helvetica Neue"/>
                <a:cs typeface="Helvetica Neue"/>
                <a:sym typeface="Helvetica Neue"/>
              </a:defRPr>
            </a:pPr>
            <a:r>
              <a:rPr dirty="0"/>
              <a:t>3.  Departments can </a:t>
            </a:r>
            <a:r>
              <a:rPr lang="en-US" dirty="0" smtClean="0"/>
              <a:t>pre-register guests’ vehicles</a:t>
            </a:r>
            <a:endParaRPr dirty="0"/>
          </a:p>
          <a:p>
            <a:pPr defTabSz="445770">
              <a:spcBef>
                <a:spcPts val="1500"/>
              </a:spcBef>
              <a:defRPr sz="3888" b="1">
                <a:latin typeface="Helvetica Neue"/>
                <a:ea typeface="Helvetica Neue"/>
                <a:cs typeface="Helvetica Neue"/>
                <a:sym typeface="Helvetica Neue"/>
              </a:defRPr>
            </a:pPr>
            <a:r>
              <a:rPr dirty="0"/>
              <a:t>4.  Multiple people can access department portal</a:t>
            </a:r>
          </a:p>
          <a:p>
            <a:pPr defTabSz="445770">
              <a:spcBef>
                <a:spcPts val="1500"/>
              </a:spcBef>
              <a:defRPr sz="3888" b="1">
                <a:latin typeface="Helvetica Neue"/>
                <a:ea typeface="Helvetica Neue"/>
                <a:cs typeface="Helvetica Neue"/>
                <a:sym typeface="Helvetica Neue"/>
              </a:defRPr>
            </a:pPr>
            <a:r>
              <a:rPr dirty="0"/>
              <a:t>5.  Departments can </a:t>
            </a:r>
            <a:r>
              <a:rPr lang="en-US" dirty="0" smtClean="0"/>
              <a:t>request a URL for events</a:t>
            </a:r>
            <a:endParaRPr dirty="0"/>
          </a:p>
          <a:p>
            <a:pPr defTabSz="445770">
              <a:spcBef>
                <a:spcPts val="1500"/>
              </a:spcBef>
              <a:defRPr sz="3888" b="1">
                <a:latin typeface="Helvetica Neue"/>
                <a:ea typeface="Helvetica Neue"/>
                <a:cs typeface="Helvetica Neue"/>
                <a:sym typeface="Helvetica Neue"/>
              </a:defRPr>
            </a:pPr>
            <a:r>
              <a:rPr dirty="0"/>
              <a:t>6.  Online app called Whoosh! (Transit and Parking app coming later)</a:t>
            </a:r>
          </a:p>
          <a:p>
            <a:pPr defTabSz="445770">
              <a:spcBef>
                <a:spcPts val="1500"/>
              </a:spcBef>
              <a:defRPr sz="3888" b="1">
                <a:latin typeface="Helvetica Neue"/>
                <a:ea typeface="Helvetica Neue"/>
                <a:cs typeface="Helvetica Neue"/>
                <a:sym typeface="Helvetica Neue"/>
              </a:defRPr>
            </a:pPr>
            <a:r>
              <a:rPr dirty="0"/>
              <a:t>7.  Parking citations delivered by email</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 name="parking-validation.jpg" descr="parking-validation.jpg"/>
          <p:cNvPicPr>
            <a:picLocks noChangeAspect="1"/>
          </p:cNvPicPr>
          <p:nvPr/>
        </p:nvPicPr>
        <p:blipFill>
          <a:blip r:embed="rId3">
            <a:extLst/>
          </a:blip>
          <a:srcRect/>
          <a:stretch>
            <a:fillRect/>
          </a:stretch>
        </p:blipFill>
        <p:spPr>
          <a:xfrm>
            <a:off x="644676" y="587573"/>
            <a:ext cx="10540313" cy="12541020"/>
          </a:xfrm>
          <a:prstGeom prst="rect">
            <a:avLst/>
          </a:prstGeom>
          <a:ln w="12700">
            <a:miter lim="400000"/>
          </a:ln>
        </p:spPr>
      </p:pic>
      <p:sp>
        <p:nvSpPr>
          <p:cNvPr id="731" name="WHEN WILL LPR LAUNCH?"/>
          <p:cNvSpPr txBox="1">
            <a:spLocks noGrp="1"/>
          </p:cNvSpPr>
          <p:nvPr>
            <p:ph type="title" idx="4294967295"/>
          </p:nvPr>
        </p:nvSpPr>
        <p:spPr>
          <a:xfrm>
            <a:off x="12407903" y="5307111"/>
            <a:ext cx="10391692" cy="1735474"/>
          </a:xfrm>
          <a:prstGeom prst="rect">
            <a:avLst/>
          </a:prstGeom>
        </p:spPr>
        <p:txBody>
          <a:bodyPr>
            <a:normAutofit fontScale="90000"/>
          </a:bodyPr>
          <a:lstStyle>
            <a:lvl1pPr defTabSz="635634">
              <a:lnSpc>
                <a:spcPct val="90000"/>
              </a:lnSpc>
              <a:defRPr sz="6160" b="1" cap="none" spc="0">
                <a:solidFill>
                  <a:srgbClr val="FEFEFE"/>
                </a:solidFill>
                <a:latin typeface="Helvetica Neue"/>
                <a:ea typeface="Helvetica Neue"/>
                <a:cs typeface="Helvetica Neue"/>
                <a:sym typeface="Helvetica Neue"/>
              </a:defRPr>
            </a:lvl1pPr>
          </a:lstStyle>
          <a:p>
            <a:r>
              <a:t>WHEN WILL LPR LAUNCH?</a:t>
            </a:r>
          </a:p>
        </p:txBody>
      </p:sp>
      <p:sp>
        <p:nvSpPr>
          <p:cNvPr id="732" name="Slide Number"/>
          <p:cNvSpPr txBox="1">
            <a:spLocks noGrp="1"/>
          </p:cNvSpPr>
          <p:nvPr>
            <p:ph type="sldNum" sz="quarter" idx="4294967295"/>
          </p:nvPr>
        </p:nvSpPr>
        <p:spPr>
          <a:xfrm>
            <a:off x="21273974" y="12036142"/>
            <a:ext cx="2081326" cy="647139"/>
          </a:xfrm>
          <a:prstGeom prst="rect">
            <a:avLst/>
          </a:prstGeom>
          <a:extLst>
            <a:ext uri="{C572A759-6A51-4108-AA02-DFA0A04FC94B}">
              <ma14:wrappingTextBoxFlag xmlns="" xmlns:ma14="http://schemas.microsoft.com/office/mac/drawingml/2011/main" val="1"/>
            </a:ext>
          </a:extLst>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19</a:t>
            </a:fld>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agenda.png" descr="agenda.png"/>
          <p:cNvPicPr>
            <a:picLocks noGrp="1" noChangeAspect="1"/>
          </p:cNvPicPr>
          <p:nvPr>
            <p:ph type="pic" idx="13"/>
          </p:nvPr>
        </p:nvPicPr>
        <p:blipFill>
          <a:blip r:embed="rId3">
            <a:extLst/>
          </a:blip>
          <a:srcRect/>
          <a:stretch>
            <a:fillRect/>
          </a:stretch>
        </p:blipFill>
        <p:spPr>
          <a:prstGeom prst="rect">
            <a:avLst/>
          </a:prstGeom>
        </p:spPr>
      </p:pic>
      <p:sp>
        <p:nvSpPr>
          <p:cNvPr id="639" name="Introduction…"/>
          <p:cNvSpPr txBox="1">
            <a:spLocks noGrp="1"/>
          </p:cNvSpPr>
          <p:nvPr>
            <p:ph type="body" sz="quarter" idx="1"/>
          </p:nvPr>
        </p:nvSpPr>
        <p:spPr>
          <a:xfrm>
            <a:off x="10541003" y="4031223"/>
            <a:ext cx="11785594" cy="5295733"/>
          </a:xfrm>
          <a:prstGeom prst="rect">
            <a:avLst/>
          </a:prstGeom>
        </p:spPr>
        <p:txBody>
          <a:bodyPr>
            <a:normAutofit fontScale="92500" lnSpcReduction="10000"/>
          </a:bodyPr>
          <a:lstStyle/>
          <a:p>
            <a:pPr marL="718038" indent="-718038">
              <a:lnSpc>
                <a:spcPct val="150000"/>
              </a:lnSpc>
              <a:buSzPct val="100000"/>
              <a:buAutoNum type="arabicPeriod"/>
              <a:defRPr b="1">
                <a:latin typeface="Helvetica Neue"/>
                <a:ea typeface="Helvetica Neue"/>
                <a:cs typeface="Helvetica Neue"/>
                <a:sym typeface="Helvetica Neue"/>
              </a:defRPr>
            </a:pPr>
            <a:r>
              <a:rPr dirty="0"/>
              <a:t>Introduction</a:t>
            </a:r>
          </a:p>
          <a:p>
            <a:pPr marL="718038" indent="-718038">
              <a:lnSpc>
                <a:spcPct val="150000"/>
              </a:lnSpc>
              <a:buSzPct val="100000"/>
              <a:buAutoNum type="arabicPeriod"/>
              <a:defRPr b="1">
                <a:latin typeface="Helvetica Neue"/>
                <a:ea typeface="Helvetica Neue"/>
                <a:cs typeface="Helvetica Neue"/>
                <a:sym typeface="Helvetica Neue"/>
              </a:defRPr>
            </a:pPr>
            <a:r>
              <a:rPr dirty="0"/>
              <a:t>About Transit and </a:t>
            </a:r>
            <a:r>
              <a:rPr dirty="0" smtClean="0"/>
              <a:t>Parking</a:t>
            </a:r>
            <a:endParaRPr lang="en-US" dirty="0" smtClean="0"/>
          </a:p>
          <a:p>
            <a:pPr marL="718038" indent="-718038">
              <a:lnSpc>
                <a:spcPct val="150000"/>
              </a:lnSpc>
              <a:buSzPct val="100000"/>
              <a:buAutoNum type="arabicPeriod"/>
              <a:defRPr b="1">
                <a:latin typeface="Helvetica Neue"/>
                <a:ea typeface="Helvetica Neue"/>
                <a:cs typeface="Helvetica Neue"/>
                <a:sym typeface="Helvetica Neue"/>
              </a:defRPr>
            </a:pPr>
            <a:r>
              <a:rPr lang="en-US" dirty="0" smtClean="0"/>
              <a:t>New Parking Meters</a:t>
            </a:r>
            <a:endParaRPr dirty="0"/>
          </a:p>
          <a:p>
            <a:pPr marL="718038" indent="-718038">
              <a:lnSpc>
                <a:spcPct val="150000"/>
              </a:lnSpc>
              <a:buSzPct val="100000"/>
              <a:buAutoNum type="arabicPeriod"/>
              <a:defRPr b="1">
                <a:latin typeface="Helvetica Neue"/>
                <a:ea typeface="Helvetica Neue"/>
                <a:cs typeface="Helvetica Neue"/>
                <a:sym typeface="Helvetica Neue"/>
              </a:defRPr>
            </a:pPr>
            <a:r>
              <a:rPr dirty="0"/>
              <a:t>LPR Initiative</a:t>
            </a:r>
          </a:p>
          <a:p>
            <a:pPr marL="718038" indent="-718038">
              <a:lnSpc>
                <a:spcPct val="150000"/>
              </a:lnSpc>
              <a:buSzPct val="100000"/>
              <a:buAutoNum type="arabicPeriod"/>
              <a:defRPr b="1">
                <a:latin typeface="Helvetica Neue"/>
                <a:ea typeface="Helvetica Neue"/>
                <a:cs typeface="Helvetica Neue"/>
                <a:sym typeface="Helvetica Neue"/>
              </a:defRPr>
            </a:pPr>
            <a:r>
              <a:rPr dirty="0"/>
              <a:t>Timing and Next Steps </a:t>
            </a:r>
          </a:p>
          <a:p>
            <a:pPr marL="718038" indent="-718038">
              <a:lnSpc>
                <a:spcPct val="150000"/>
              </a:lnSpc>
              <a:buSzPct val="100000"/>
              <a:buAutoNum type="arabicPeriod"/>
              <a:defRPr b="1">
                <a:latin typeface="Helvetica Neue"/>
                <a:ea typeface="Helvetica Neue"/>
                <a:cs typeface="Helvetica Neue"/>
                <a:sym typeface="Helvetica Neue"/>
              </a:defRPr>
            </a:pPr>
            <a:r>
              <a:rPr dirty="0"/>
              <a:t>Q &amp; A</a:t>
            </a:r>
          </a:p>
        </p:txBody>
      </p:sp>
      <p:sp>
        <p:nvSpPr>
          <p:cNvPr id="640" name="Slide Number"/>
          <p:cNvSpPr txBox="1">
            <a:spLocks noGrp="1"/>
          </p:cNvSpPr>
          <p:nvPr>
            <p:ph type="sldNum" sz="quarter" idx="4294967295"/>
          </p:nvPr>
        </p:nvSpPr>
        <p:spPr>
          <a:xfrm>
            <a:off x="21285936" y="12036142"/>
            <a:ext cx="2081327" cy="647139"/>
          </a:xfrm>
          <a:prstGeom prst="rect">
            <a:avLst/>
          </a:prstGeom>
          <a:extLst>
            <a:ext uri="{C572A759-6A51-4108-AA02-DFA0A04FC94B}">
              <ma14:wrappingTextBoxFlag xmlns="" xmlns:ma14="http://schemas.microsoft.com/office/mac/drawingml/2011/main" val="1"/>
            </a:ext>
          </a:extLst>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2</a:t>
            </a:fld>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 name="social media icons.png" descr="social media icons.png"/>
          <p:cNvPicPr>
            <a:picLocks noGrp="1" noChangeAspect="1"/>
          </p:cNvPicPr>
          <p:nvPr>
            <p:ph type="pic" idx="13"/>
          </p:nvPr>
        </p:nvPicPr>
        <p:blipFill>
          <a:blip r:embed="rId3">
            <a:extLst/>
          </a:blip>
          <a:srcRect t="11054" r="37486" b="1701"/>
          <a:stretch>
            <a:fillRect/>
          </a:stretch>
        </p:blipFill>
        <p:spPr>
          <a:xfrm>
            <a:off x="1214127" y="965199"/>
            <a:ext cx="20965924" cy="9003159"/>
          </a:xfrm>
          <a:prstGeom prst="rect">
            <a:avLst/>
          </a:prstGeom>
        </p:spPr>
      </p:pic>
      <p:sp>
        <p:nvSpPr>
          <p:cNvPr id="737" name="Social Media:  @UofATandP"/>
          <p:cNvSpPr txBox="1">
            <a:spLocks noGrp="1"/>
          </p:cNvSpPr>
          <p:nvPr>
            <p:ph type="title"/>
          </p:nvPr>
        </p:nvSpPr>
        <p:spPr>
          <a:xfrm>
            <a:off x="1371603" y="10633919"/>
            <a:ext cx="21640794" cy="1710481"/>
          </a:xfrm>
          <a:prstGeom prst="rect">
            <a:avLst/>
          </a:prstGeom>
        </p:spPr>
        <p:txBody>
          <a:bodyPr/>
          <a:lstStyle>
            <a:lvl1pPr algn="ctr">
              <a:defRPr b="1">
                <a:solidFill>
                  <a:srgbClr val="FEFEFE"/>
                </a:solidFill>
                <a:latin typeface="Helvetica Neue"/>
                <a:ea typeface="Helvetica Neue"/>
                <a:cs typeface="Helvetica Neue"/>
                <a:sym typeface="Helvetica Neue"/>
              </a:defRPr>
            </a:lvl1pPr>
          </a:lstStyle>
          <a:p>
            <a:r>
              <a:t>Social Media:  @UofATandP</a:t>
            </a:r>
          </a:p>
        </p:txBody>
      </p:sp>
      <p:sp>
        <p:nvSpPr>
          <p:cNvPr id="738" name="Slide Number"/>
          <p:cNvSpPr txBox="1">
            <a:spLocks noGrp="1"/>
          </p:cNvSpPr>
          <p:nvPr>
            <p:ph type="sldNum" sz="quarter" idx="4294967295"/>
          </p:nvPr>
        </p:nvSpPr>
        <p:spPr>
          <a:xfrm>
            <a:off x="21285483" y="12040161"/>
            <a:ext cx="2081327" cy="647140"/>
          </a:xfrm>
          <a:prstGeom prst="rect">
            <a:avLst/>
          </a:prstGeom>
          <a:extLst>
            <a:ext uri="{C572A759-6A51-4108-AA02-DFA0A04FC94B}">
              <ma14:wrappingTextBoxFlag xmlns="" xmlns:ma14="http://schemas.microsoft.com/office/mac/drawingml/2011/main" val="1"/>
            </a:ext>
          </a:extLst>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20</a:t>
            </a:fld>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42" name="Tim Vine (comedian)"/>
          <p:cNvSpPr txBox="1">
            <a:spLocks noGrp="1"/>
          </p:cNvSpPr>
          <p:nvPr>
            <p:ph type="body" idx="13"/>
          </p:nvPr>
        </p:nvSpPr>
        <p:spPr>
          <a:xfrm>
            <a:off x="9451390" y="10726690"/>
            <a:ext cx="5481220" cy="596901"/>
          </a:xfrm>
          <a:prstGeom prst="rect">
            <a:avLst/>
          </a:prstGeom>
        </p:spPr>
        <p:txBody>
          <a:bodyPr/>
          <a:lstStyle>
            <a:lvl1pPr>
              <a:defRPr>
                <a:solidFill>
                  <a:srgbClr val="FFBC00"/>
                </a:solidFill>
              </a:defRPr>
            </a:lvl1pPr>
          </a:lstStyle>
          <a:p>
            <a:r>
              <a:t>Tim Vine (comedian)</a:t>
            </a:r>
          </a:p>
        </p:txBody>
      </p:sp>
      <p:sp>
        <p:nvSpPr>
          <p:cNvPr id="743" name="“You know, somebody actually complimented me on my driving today.  They left a little note on the windscreen, it said, ‘Parking Fine.’…"/>
          <p:cNvSpPr txBox="1">
            <a:spLocks noGrp="1"/>
          </p:cNvSpPr>
          <p:nvPr>
            <p:ph type="body" idx="14"/>
          </p:nvPr>
        </p:nvSpPr>
        <p:spPr>
          <a:prstGeom prst="rect">
            <a:avLst/>
          </a:prstGeom>
        </p:spPr>
        <p:txBody>
          <a:bodyPr/>
          <a:lstStyle/>
          <a:p>
            <a:r>
              <a:t>“You know, somebody actually complimented me on my driving today.  They left a little note on the windscreen, it said, ‘Parking Fine.’  </a:t>
            </a:r>
          </a:p>
          <a:p>
            <a:r>
              <a:t>So that was nice.”</a:t>
            </a:r>
          </a:p>
        </p:txBody>
      </p:sp>
      <p:sp>
        <p:nvSpPr>
          <p:cNvPr id="744" name="Slide Number"/>
          <p:cNvSpPr txBox="1">
            <a:spLocks noGrp="1"/>
          </p:cNvSpPr>
          <p:nvPr>
            <p:ph type="sldNum" sz="quarter" idx="4294967295"/>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21</a:t>
            </a:fld>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 name="safe-ride.png" descr="safe-ride.png"/>
          <p:cNvPicPr>
            <a:picLocks noGrp="1" noChangeAspect="1"/>
          </p:cNvPicPr>
          <p:nvPr>
            <p:ph type="pic" idx="13"/>
          </p:nvPr>
        </p:nvPicPr>
        <p:blipFill>
          <a:blip r:embed="rId3">
            <a:extLst/>
          </a:blip>
          <a:srcRect t="15753" b="15753"/>
          <a:stretch>
            <a:fillRect/>
          </a:stretch>
        </p:blipFill>
        <p:spPr>
          <a:xfrm>
            <a:off x="610462" y="685799"/>
            <a:ext cx="16020533" cy="12344514"/>
          </a:xfrm>
          <a:prstGeom prst="rect">
            <a:avLst/>
          </a:prstGeom>
        </p:spPr>
      </p:pic>
      <p:sp>
        <p:nvSpPr>
          <p:cNvPr id="747" name="Line"/>
          <p:cNvSpPr/>
          <p:nvPr/>
        </p:nvSpPr>
        <p:spPr>
          <a:xfrm flipH="1" flipV="1">
            <a:off x="-2012011" y="12969678"/>
            <a:ext cx="27208167" cy="1"/>
          </a:xfrm>
          <a:prstGeom prst="line">
            <a:avLst/>
          </a:prstGeom>
          <a:ln w="25400" cap="rnd">
            <a:solidFill>
              <a:srgbClr val="4E0E05"/>
            </a:solidFill>
            <a:custDash>
              <a:ds d="100000" sp="200000"/>
            </a:custDash>
          </a:ln>
        </p:spPr>
        <p:txBody>
          <a:bodyPr lIns="50800" tIns="50800" rIns="50800" bIns="50800" anchor="ctr"/>
          <a:lstStyle/>
          <a:p>
            <a:pPr algn="ctr">
              <a:defRPr>
                <a:solidFill>
                  <a:srgbClr val="000000"/>
                </a:solidFill>
                <a:latin typeface="Helvetica Light"/>
                <a:ea typeface="Helvetica Light"/>
                <a:cs typeface="Helvetica Light"/>
                <a:sym typeface="Helvetica Light"/>
              </a:defRPr>
            </a:pPr>
            <a:endParaRPr/>
          </a:p>
        </p:txBody>
      </p:sp>
      <p:sp>
        <p:nvSpPr>
          <p:cNvPr id="748" name="Thank You!"/>
          <p:cNvSpPr txBox="1">
            <a:spLocks noGrp="1"/>
          </p:cNvSpPr>
          <p:nvPr>
            <p:ph type="title"/>
          </p:nvPr>
        </p:nvSpPr>
        <p:spPr>
          <a:xfrm>
            <a:off x="17444494" y="2944919"/>
            <a:ext cx="5687518" cy="3458647"/>
          </a:xfrm>
          <a:prstGeom prst="rect">
            <a:avLst/>
          </a:prstGeom>
        </p:spPr>
        <p:txBody>
          <a:bodyPr/>
          <a:lstStyle>
            <a:lvl1pPr>
              <a:defRPr sz="8000" b="1">
                <a:latin typeface="Helvetica Neue"/>
                <a:ea typeface="Helvetica Neue"/>
                <a:cs typeface="Helvetica Neue"/>
                <a:sym typeface="Helvetica Neue"/>
              </a:defRPr>
            </a:lvl1pPr>
          </a:lstStyle>
          <a:p>
            <a:r>
              <a:rPr dirty="0"/>
              <a:t>Thank You!</a:t>
            </a:r>
          </a:p>
        </p:txBody>
      </p:sp>
      <p:sp>
        <p:nvSpPr>
          <p:cNvPr id="749" name="GARY SMITH…"/>
          <p:cNvSpPr txBox="1">
            <a:spLocks noGrp="1"/>
          </p:cNvSpPr>
          <p:nvPr>
            <p:ph type="body" sz="quarter" idx="1"/>
          </p:nvPr>
        </p:nvSpPr>
        <p:spPr>
          <a:prstGeom prst="rect">
            <a:avLst/>
          </a:prstGeom>
        </p:spPr>
        <p:txBody>
          <a:bodyPr/>
          <a:lstStyle/>
          <a:p>
            <a:pPr algn="ctr">
              <a:lnSpc>
                <a:spcPct val="60000"/>
              </a:lnSpc>
              <a:defRPr sz="4800" b="1">
                <a:latin typeface="Helvetica Neue"/>
                <a:ea typeface="Helvetica Neue"/>
                <a:cs typeface="Helvetica Neue"/>
                <a:sym typeface="Helvetica Neue"/>
              </a:defRPr>
            </a:pPr>
            <a:r>
              <a:rPr dirty="0"/>
              <a:t>GARY SMITH</a:t>
            </a:r>
          </a:p>
          <a:p>
            <a:pPr algn="ctr">
              <a:defRPr sz="3300" b="1">
                <a:latin typeface="Helvetica Neue"/>
                <a:ea typeface="Helvetica Neue"/>
                <a:cs typeface="Helvetica Neue"/>
                <a:sym typeface="Helvetica Neue"/>
              </a:defRPr>
            </a:pPr>
            <a:r>
              <a:rPr u="sng" dirty="0" smtClean="0">
                <a:solidFill>
                  <a:schemeClr val="bg1"/>
                </a:solidFill>
              </a:rPr>
              <a:t>garys@uark.edu</a:t>
            </a:r>
            <a:endParaRPr u="sng" dirty="0" smtClean="0">
              <a:solidFill>
                <a:schemeClr val="bg1"/>
              </a:solidFill>
              <a:hlinkClick r:id="rId4"/>
            </a:endParaRPr>
          </a:p>
          <a:p>
            <a:pPr algn="ctr">
              <a:defRPr sz="3600" b="1">
                <a:latin typeface="Helvetica Neue"/>
                <a:ea typeface="Helvetica Neue"/>
                <a:cs typeface="Helvetica Neue"/>
                <a:sym typeface="Helvetica Neue"/>
              </a:defRPr>
            </a:pPr>
            <a:r>
              <a:rPr dirty="0" smtClean="0"/>
              <a:t>(479) 575-3304</a:t>
            </a:r>
            <a:endParaRPr dirty="0"/>
          </a:p>
        </p:txBody>
      </p:sp>
      <p:sp>
        <p:nvSpPr>
          <p:cNvPr id="750" name="Slide Number"/>
          <p:cNvSpPr txBox="1">
            <a:spLocks noGrp="1"/>
          </p:cNvSpPr>
          <p:nvPr>
            <p:ph type="sldNum" sz="quarter" idx="4294967295"/>
          </p:nvPr>
        </p:nvSpPr>
        <p:spPr>
          <a:xfrm>
            <a:off x="21273974" y="12036142"/>
            <a:ext cx="2081326" cy="647139"/>
          </a:xfrm>
          <a:prstGeom prst="rect">
            <a:avLst/>
          </a:prstGeom>
          <a:extLst>
            <a:ext uri="{C572A759-6A51-4108-AA02-DFA0A04FC94B}">
              <ma14:wrappingTextBoxFlag xmlns="" xmlns:ma14="http://schemas.microsoft.com/office/mac/drawingml/2011/main" val="1"/>
            </a:ext>
          </a:extLst>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22</a:t>
            </a:fld>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webpage.png" descr="webpage.png"/>
          <p:cNvPicPr>
            <a:picLocks noGrp="1" noChangeAspect="1"/>
          </p:cNvPicPr>
          <p:nvPr>
            <p:ph type="pic" idx="13"/>
          </p:nvPr>
        </p:nvPicPr>
        <p:blipFill>
          <a:blip r:embed="rId3">
            <a:extLst/>
          </a:blip>
          <a:srcRect l="2025" r="2025"/>
          <a:stretch>
            <a:fillRect/>
          </a:stretch>
        </p:blipFill>
        <p:spPr>
          <a:xfrm>
            <a:off x="6829381" y="685800"/>
            <a:ext cx="16675473" cy="12849172"/>
          </a:xfrm>
          <a:prstGeom prst="rect">
            <a:avLst/>
          </a:prstGeom>
        </p:spPr>
      </p:pic>
      <p:sp>
        <p:nvSpPr>
          <p:cNvPr id="643" name="Transit and Parking Operations"/>
          <p:cNvSpPr txBox="1">
            <a:spLocks noGrp="1"/>
          </p:cNvSpPr>
          <p:nvPr>
            <p:ph type="title"/>
          </p:nvPr>
        </p:nvSpPr>
        <p:spPr>
          <a:xfrm>
            <a:off x="832072" y="2692129"/>
            <a:ext cx="6418083" cy="3458646"/>
          </a:xfrm>
          <a:prstGeom prst="rect">
            <a:avLst/>
          </a:prstGeom>
        </p:spPr>
        <p:txBody>
          <a:bodyPr/>
          <a:lstStyle>
            <a:lvl1pPr>
              <a:defRPr sz="5000" b="1">
                <a:solidFill>
                  <a:srgbClr val="FEFEFE"/>
                </a:solidFill>
                <a:latin typeface="Helvetica Neue"/>
                <a:ea typeface="Helvetica Neue"/>
                <a:cs typeface="Helvetica Neue"/>
                <a:sym typeface="Helvetica Neue"/>
              </a:defRPr>
            </a:lvl1pPr>
          </a:lstStyle>
          <a:p>
            <a:r>
              <a:t>Transit and Parking Operations</a:t>
            </a:r>
          </a:p>
        </p:txBody>
      </p:sp>
      <p:sp>
        <p:nvSpPr>
          <p:cNvPr id="644" name="- Transit Services…"/>
          <p:cNvSpPr txBox="1">
            <a:spLocks noGrp="1"/>
          </p:cNvSpPr>
          <p:nvPr>
            <p:ph type="body" sz="quarter" idx="1"/>
          </p:nvPr>
        </p:nvSpPr>
        <p:spPr>
          <a:xfrm>
            <a:off x="1194362" y="6841066"/>
            <a:ext cx="6020065" cy="5143501"/>
          </a:xfrm>
          <a:prstGeom prst="rect">
            <a:avLst/>
          </a:prstGeom>
        </p:spPr>
        <p:txBody>
          <a:bodyPr>
            <a:normAutofit lnSpcReduction="10000"/>
          </a:bodyPr>
          <a:lstStyle/>
          <a:p>
            <a:r>
              <a:rPr dirty="0"/>
              <a:t>- </a:t>
            </a:r>
            <a:r>
              <a:rPr lang="en-US" dirty="0" smtClean="0"/>
              <a:t>Razorback </a:t>
            </a:r>
            <a:r>
              <a:rPr dirty="0" smtClean="0"/>
              <a:t>Transit </a:t>
            </a:r>
            <a:r>
              <a:rPr dirty="0"/>
              <a:t>Services</a:t>
            </a:r>
          </a:p>
          <a:p>
            <a:r>
              <a:rPr dirty="0"/>
              <a:t>- Paratransit Services</a:t>
            </a:r>
          </a:p>
          <a:p>
            <a:r>
              <a:rPr dirty="0"/>
              <a:t>- Parking </a:t>
            </a:r>
            <a:r>
              <a:rPr dirty="0" smtClean="0"/>
              <a:t>Services</a:t>
            </a:r>
            <a:endParaRPr lang="en-US" dirty="0" smtClean="0"/>
          </a:p>
          <a:p>
            <a:r>
              <a:rPr lang="en-US" dirty="0" smtClean="0"/>
              <a:t>- Safe Ride</a:t>
            </a:r>
            <a:endParaRPr dirty="0"/>
          </a:p>
          <a:p>
            <a:r>
              <a:rPr dirty="0"/>
              <a:t>- Special </a:t>
            </a:r>
            <a:r>
              <a:rPr dirty="0" smtClean="0"/>
              <a:t>Events</a:t>
            </a:r>
            <a:endParaRPr lang="en-US" dirty="0" smtClean="0"/>
          </a:p>
          <a:p>
            <a:r>
              <a:rPr lang="en-US" dirty="0" smtClean="0"/>
              <a:t>- Razorback Charters</a:t>
            </a:r>
            <a:endParaRPr dirty="0"/>
          </a:p>
          <a:p>
            <a:r>
              <a:rPr dirty="0"/>
              <a:t>- University Committees</a:t>
            </a:r>
          </a:p>
        </p:txBody>
      </p:sp>
      <p:sp>
        <p:nvSpPr>
          <p:cNvPr id="645" name="Slide Number"/>
          <p:cNvSpPr txBox="1">
            <a:spLocks noGrp="1"/>
          </p:cNvSpPr>
          <p:nvPr>
            <p:ph type="sldNum" sz="quarter" idx="4294967295"/>
          </p:nvPr>
        </p:nvSpPr>
        <p:spPr>
          <a:xfrm>
            <a:off x="21273974" y="12036142"/>
            <a:ext cx="2081326" cy="647139"/>
          </a:xfrm>
          <a:prstGeom prst="rect">
            <a:avLst/>
          </a:prstGeom>
          <a:extLst>
            <a:ext uri="{C572A759-6A51-4108-AA02-DFA0A04FC94B}">
              <ma14:wrappingTextBoxFlag xmlns="" xmlns:ma14="http://schemas.microsoft.com/office/mac/drawingml/2011/main" val="1"/>
            </a:ext>
          </a:extLst>
        </p:spPr>
        <p:txBody>
          <a:bodyPr wrap="square" anchor="b"/>
          <a:lstStyle>
            <a:lvl1pPr algn="r">
              <a:defRPr sz="3600">
                <a:solidFill>
                  <a:srgbClr val="A9A9A9"/>
                </a:solidFill>
                <a:latin typeface="+mn-lt"/>
                <a:ea typeface="+mn-ea"/>
                <a:cs typeface="+mn-cs"/>
                <a:sym typeface="Helvetica Neue Light"/>
              </a:defRPr>
            </a:lvl1pPr>
          </a:lstStyle>
          <a:p>
            <a:fld id="{86CB4B4D-7CA3-9044-876B-883B54F8677D}" type="slidenum">
              <a:t>3</a:t>
            </a:fld>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 name="RS62361_9576_New_Bus-Razorback_transit-18-scr.jpg" descr="RS62361_9576_New_Bus-Razorback_transit-18-scr.jpg"/>
          <p:cNvPicPr>
            <a:picLocks noGrp="1" noChangeAspect="1"/>
          </p:cNvPicPr>
          <p:nvPr>
            <p:ph type="pic" idx="13"/>
          </p:nvPr>
        </p:nvPicPr>
        <p:blipFill>
          <a:blip r:embed="rId3">
            <a:extLst/>
          </a:blip>
          <a:srcRect t="20396" b="20396"/>
          <a:stretch>
            <a:fillRect/>
          </a:stretch>
        </p:blipFill>
        <p:spPr>
          <a:xfrm>
            <a:off x="6654800" y="685800"/>
            <a:ext cx="17043213" cy="6731117"/>
          </a:xfrm>
          <a:prstGeom prst="rect">
            <a:avLst/>
          </a:prstGeom>
        </p:spPr>
      </p:pic>
      <p:pic>
        <p:nvPicPr>
          <p:cNvPr id="650" name="RS62378_9576_New_Bus-Razorback_transit-113-scr.jpg" descr="RS62378_9576_New_Bus-Razorback_transit-113-scr.jpg"/>
          <p:cNvPicPr>
            <a:picLocks noGrp="1" noChangeAspect="1"/>
          </p:cNvPicPr>
          <p:nvPr>
            <p:ph type="pic" idx="14"/>
          </p:nvPr>
        </p:nvPicPr>
        <p:blipFill>
          <a:blip r:embed="rId4">
            <a:extLst/>
          </a:blip>
          <a:srcRect l="16612" r="16612"/>
          <a:stretch>
            <a:fillRect/>
          </a:stretch>
        </p:blipFill>
        <p:spPr>
          <a:xfrm>
            <a:off x="6654800" y="7670656"/>
            <a:ext cx="5365329" cy="5359726"/>
          </a:xfrm>
          <a:prstGeom prst="rect">
            <a:avLst/>
          </a:prstGeom>
        </p:spPr>
      </p:pic>
      <p:pic>
        <p:nvPicPr>
          <p:cNvPr id="651" name="RS62383_9576_New_Bus-Razorback_transit-178-scr.jpg" descr="RS62383_9576_New_Bus-Razorback_transit-178-scr.jpg"/>
          <p:cNvPicPr>
            <a:picLocks noGrp="1" noChangeAspect="1"/>
          </p:cNvPicPr>
          <p:nvPr>
            <p:ph type="pic" idx="15"/>
          </p:nvPr>
        </p:nvPicPr>
        <p:blipFill>
          <a:blip r:embed="rId5">
            <a:extLst/>
          </a:blip>
          <a:srcRect l="15448" t="213" r="15448" b="213"/>
          <a:stretch>
            <a:fillRect/>
          </a:stretch>
        </p:blipFill>
        <p:spPr>
          <a:xfrm>
            <a:off x="685404" y="685799"/>
            <a:ext cx="5714813" cy="12344584"/>
          </a:xfrm>
          <a:prstGeom prst="rect">
            <a:avLst/>
          </a:prstGeom>
        </p:spPr>
      </p:pic>
      <p:sp>
        <p:nvSpPr>
          <p:cNvPr id="652" name="Transit Services"/>
          <p:cNvSpPr txBox="1">
            <a:spLocks noGrp="1"/>
          </p:cNvSpPr>
          <p:nvPr>
            <p:ph type="title"/>
          </p:nvPr>
        </p:nvSpPr>
        <p:spPr>
          <a:prstGeom prst="rect">
            <a:avLst/>
          </a:prstGeom>
        </p:spPr>
        <p:txBody>
          <a:bodyPr>
            <a:normAutofit fontScale="90000"/>
          </a:bodyPr>
          <a:lstStyle>
            <a:lvl1pPr>
              <a:defRPr b="1">
                <a:solidFill>
                  <a:srgbClr val="FEFEFE"/>
                </a:solidFill>
                <a:latin typeface="Helvetica Neue"/>
                <a:ea typeface="Helvetica Neue"/>
                <a:cs typeface="Helvetica Neue"/>
                <a:sym typeface="Helvetica Neue"/>
              </a:defRPr>
            </a:lvl1pPr>
          </a:lstStyle>
          <a:p>
            <a:r>
              <a:t>Transit Services</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 name="schedule-sample.png" descr="schedule-sample.png"/>
          <p:cNvPicPr>
            <a:picLocks noGrp="1" noChangeAspect="1"/>
          </p:cNvPicPr>
          <p:nvPr>
            <p:ph type="pic" idx="13"/>
          </p:nvPr>
        </p:nvPicPr>
        <p:blipFill>
          <a:blip r:embed="rId3">
            <a:extLst/>
          </a:blip>
          <a:srcRect t="972" b="21525"/>
          <a:stretch>
            <a:fillRect/>
          </a:stretch>
        </p:blipFill>
        <p:spPr>
          <a:xfrm>
            <a:off x="12324556" y="694754"/>
            <a:ext cx="11385068" cy="9003159"/>
          </a:xfrm>
          <a:prstGeom prst="rect">
            <a:avLst/>
          </a:prstGeom>
        </p:spPr>
      </p:pic>
      <p:pic>
        <p:nvPicPr>
          <p:cNvPr id="657" name="routes.png" descr="routes.png"/>
          <p:cNvPicPr>
            <a:picLocks noGrp="1" noChangeAspect="1"/>
          </p:cNvPicPr>
          <p:nvPr>
            <p:ph type="pic" idx="14"/>
          </p:nvPr>
        </p:nvPicPr>
        <p:blipFill>
          <a:blip r:embed="rId4">
            <a:extLst/>
          </a:blip>
          <a:srcRect l="5419" r="5419"/>
          <a:stretch>
            <a:fillRect/>
          </a:stretch>
        </p:blipFill>
        <p:spPr>
          <a:xfrm>
            <a:off x="679961" y="685800"/>
            <a:ext cx="11385068" cy="9003158"/>
          </a:xfrm>
          <a:prstGeom prst="rect">
            <a:avLst/>
          </a:prstGeom>
        </p:spPr>
      </p:pic>
      <p:sp>
        <p:nvSpPr>
          <p:cNvPr id="658" name="Razorback Transit Route Maps and Schedules"/>
          <p:cNvSpPr txBox="1">
            <a:spLocks noGrp="1"/>
          </p:cNvSpPr>
          <p:nvPr>
            <p:ph type="title"/>
          </p:nvPr>
        </p:nvSpPr>
        <p:spPr>
          <a:xfrm>
            <a:off x="1371603" y="10633919"/>
            <a:ext cx="21527603" cy="1710481"/>
          </a:xfrm>
          <a:prstGeom prst="rect">
            <a:avLst/>
          </a:prstGeom>
        </p:spPr>
        <p:txBody>
          <a:bodyPr/>
          <a:lstStyle>
            <a:lvl1pPr defTabSz="784225">
              <a:defRPr sz="7600" b="1">
                <a:solidFill>
                  <a:srgbClr val="FEFEFE"/>
                </a:solidFill>
                <a:latin typeface="Helvetica Neue"/>
                <a:ea typeface="Helvetica Neue"/>
                <a:cs typeface="Helvetica Neue"/>
                <a:sym typeface="Helvetica Neue"/>
              </a:defRPr>
            </a:lvl1pPr>
          </a:lstStyle>
          <a:p>
            <a:r>
              <a:t>Razorback Transit Route Maps and Schedules</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transit-passengers.png" descr="transit-passengers.png"/>
          <p:cNvPicPr>
            <a:picLocks noGrp="1" noChangeAspect="1"/>
          </p:cNvPicPr>
          <p:nvPr>
            <p:ph type="pic" idx="13"/>
          </p:nvPr>
        </p:nvPicPr>
        <p:blipFill>
          <a:blip r:embed="rId3">
            <a:extLst/>
          </a:blip>
          <a:srcRect/>
          <a:stretch>
            <a:fillRect/>
          </a:stretch>
        </p:blipFill>
        <p:spPr>
          <a:xfrm>
            <a:off x="4108018" y="685800"/>
            <a:ext cx="16167975" cy="9003158"/>
          </a:xfrm>
          <a:prstGeom prst="rect">
            <a:avLst/>
          </a:prstGeom>
        </p:spPr>
      </p:pic>
      <p:sp>
        <p:nvSpPr>
          <p:cNvPr id="663" name="Razorback Transit Riders"/>
          <p:cNvSpPr txBox="1">
            <a:spLocks noGrp="1"/>
          </p:cNvSpPr>
          <p:nvPr>
            <p:ph type="title"/>
          </p:nvPr>
        </p:nvSpPr>
        <p:spPr>
          <a:prstGeom prst="rect">
            <a:avLst/>
          </a:prstGeom>
        </p:spPr>
        <p:txBody>
          <a:bodyPr/>
          <a:lstStyle>
            <a:lvl1pPr>
              <a:defRPr b="1">
                <a:solidFill>
                  <a:srgbClr val="FEFEFE"/>
                </a:solidFill>
                <a:latin typeface="Helvetica Neue"/>
                <a:ea typeface="Helvetica Neue"/>
                <a:cs typeface="Helvetica Neue"/>
                <a:sym typeface="Helvetica Neue"/>
              </a:defRPr>
            </a:lvl1pPr>
          </a:lstStyle>
          <a:p>
            <a:r>
              <a:t>Razorback Transit Riders</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 name="RS62369_9576_New_Bus-Razorback_transit-70-scr.jpg" descr="RS62369_9576_New_Bus-Razorback_transit-70-scr.jpg"/>
          <p:cNvPicPr>
            <a:picLocks noGrp="1" noChangeAspect="1"/>
          </p:cNvPicPr>
          <p:nvPr>
            <p:ph type="pic" idx="13"/>
          </p:nvPr>
        </p:nvPicPr>
        <p:blipFill>
          <a:blip r:embed="rId3">
            <a:extLst/>
          </a:blip>
          <a:srcRect t="20689" b="20689"/>
          <a:stretch>
            <a:fillRect/>
          </a:stretch>
        </p:blipFill>
        <p:spPr>
          <a:xfrm>
            <a:off x="679961" y="685800"/>
            <a:ext cx="23024090" cy="9003158"/>
          </a:xfrm>
          <a:prstGeom prst="rect">
            <a:avLst/>
          </a:prstGeom>
        </p:spPr>
      </p:pic>
      <p:sp>
        <p:nvSpPr>
          <p:cNvPr id="668" name="Transit Services"/>
          <p:cNvSpPr txBox="1">
            <a:spLocks noGrp="1"/>
          </p:cNvSpPr>
          <p:nvPr>
            <p:ph type="title"/>
          </p:nvPr>
        </p:nvSpPr>
        <p:spPr>
          <a:prstGeom prst="rect">
            <a:avLst/>
          </a:prstGeom>
        </p:spPr>
        <p:txBody>
          <a:bodyPr/>
          <a:lstStyle>
            <a:lvl1pPr>
              <a:defRPr b="1">
                <a:solidFill>
                  <a:srgbClr val="FEFEFE"/>
                </a:solidFill>
                <a:latin typeface="Helvetica Neue"/>
                <a:ea typeface="Helvetica Neue"/>
                <a:cs typeface="Helvetica Neue"/>
                <a:sym typeface="Helvetica Neue"/>
              </a:defRPr>
            </a:lvl1pPr>
          </a:lstStyle>
          <a:p>
            <a:r>
              <a:t>Transit Services </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paratransit.jpg" descr="paratransit.jpg"/>
          <p:cNvPicPr>
            <a:picLocks noGrp="1" noChangeAspect="1"/>
          </p:cNvPicPr>
          <p:nvPr>
            <p:ph type="pic" idx="13"/>
          </p:nvPr>
        </p:nvPicPr>
        <p:blipFill>
          <a:blip r:embed="rId3">
            <a:extLst/>
          </a:blip>
          <a:srcRect l="31" t="29867" r="7005" b="21663"/>
          <a:stretch>
            <a:fillRect/>
          </a:stretch>
        </p:blipFill>
        <p:spPr>
          <a:xfrm>
            <a:off x="679961" y="685800"/>
            <a:ext cx="23024090" cy="9003158"/>
          </a:xfrm>
          <a:prstGeom prst="rect">
            <a:avLst/>
          </a:prstGeom>
        </p:spPr>
      </p:pic>
      <p:sp>
        <p:nvSpPr>
          <p:cNvPr id="673" name="Paratransit Services"/>
          <p:cNvSpPr txBox="1">
            <a:spLocks noGrp="1"/>
          </p:cNvSpPr>
          <p:nvPr>
            <p:ph type="title"/>
          </p:nvPr>
        </p:nvSpPr>
        <p:spPr>
          <a:prstGeom prst="rect">
            <a:avLst/>
          </a:prstGeom>
        </p:spPr>
        <p:txBody>
          <a:bodyPr/>
          <a:lstStyle>
            <a:lvl1pPr>
              <a:defRPr b="1">
                <a:solidFill>
                  <a:srgbClr val="FEFEFE"/>
                </a:solidFill>
                <a:latin typeface="Helvetica Neue"/>
                <a:ea typeface="Helvetica Neue"/>
                <a:cs typeface="Helvetica Neue"/>
                <a:sym typeface="Helvetica Neue"/>
              </a:defRPr>
            </a:lvl1pPr>
          </a:lstStyle>
          <a:p>
            <a:r>
              <a:t>Paratransit Services</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 name="paratransit-passengers.png" descr="paratransit-passengers.png"/>
          <p:cNvPicPr>
            <a:picLocks noGrp="1" noChangeAspect="1"/>
          </p:cNvPicPr>
          <p:nvPr>
            <p:ph type="pic" idx="13"/>
          </p:nvPr>
        </p:nvPicPr>
        <p:blipFill>
          <a:blip r:embed="rId3">
            <a:extLst/>
          </a:blip>
          <a:srcRect/>
          <a:stretch>
            <a:fillRect/>
          </a:stretch>
        </p:blipFill>
        <p:spPr>
          <a:xfrm>
            <a:off x="4737696" y="685800"/>
            <a:ext cx="14908620" cy="9003158"/>
          </a:xfrm>
          <a:prstGeom prst="rect">
            <a:avLst/>
          </a:prstGeom>
        </p:spPr>
      </p:pic>
      <p:sp>
        <p:nvSpPr>
          <p:cNvPr id="678" name="Paratransit Passengers in FY 2017"/>
          <p:cNvSpPr txBox="1">
            <a:spLocks noGrp="1"/>
          </p:cNvSpPr>
          <p:nvPr>
            <p:ph type="title"/>
          </p:nvPr>
        </p:nvSpPr>
        <p:spPr>
          <a:prstGeom prst="rect">
            <a:avLst/>
          </a:prstGeom>
        </p:spPr>
        <p:txBody>
          <a:bodyPr/>
          <a:lstStyle>
            <a:lvl1pPr defTabSz="784225">
              <a:defRPr sz="7600" b="1">
                <a:solidFill>
                  <a:srgbClr val="FEFEFE"/>
                </a:solidFill>
                <a:latin typeface="Helvetica Neue"/>
                <a:ea typeface="Helvetica Neue"/>
                <a:cs typeface="Helvetica Neue"/>
                <a:sym typeface="Helvetica Neue"/>
              </a:defRPr>
            </a:lvl1pPr>
          </a:lstStyle>
          <a:p>
            <a:r>
              <a:t>Paratransit Passengers in FY 2017</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White">
  <a:themeElements>
    <a:clrScheme name="White">
      <a:dk1>
        <a:srgbClr val="FFFFFF"/>
      </a:dk1>
      <a:lt1>
        <a:srgbClr val="FFBC0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79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79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Light"/>
        <a:ea typeface="Helvetica Neue Light"/>
        <a:cs typeface="Helvetica Neue Light"/>
      </a:majorFont>
      <a:minorFont>
        <a:latin typeface="Helvetica Neue Light"/>
        <a:ea typeface="Helvetica Neue Light"/>
        <a:cs typeface="Helvetica Neue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79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79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BC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434</TotalTime>
  <Words>1178</Words>
  <Application>Microsoft Office PowerPoint</Application>
  <PresentationFormat>Custom</PresentationFormat>
  <Paragraphs>163</Paragraphs>
  <Slides>22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Avenir Roman</vt:lpstr>
      <vt:lpstr>Calibri</vt:lpstr>
      <vt:lpstr>Corbel</vt:lpstr>
      <vt:lpstr>Helvetica Light</vt:lpstr>
      <vt:lpstr>Helvetica Neue</vt:lpstr>
      <vt:lpstr>Helvetica Neue Light</vt:lpstr>
      <vt:lpstr>Helvetica Neue Thin</vt:lpstr>
      <vt:lpstr>League Gothic</vt:lpstr>
      <vt:lpstr>Lora</vt:lpstr>
      <vt:lpstr>Montserrat Light</vt:lpstr>
      <vt:lpstr>White</vt:lpstr>
      <vt:lpstr>Transit and Parking Update and LPR Initiative</vt:lpstr>
      <vt:lpstr>PowerPoint Presentation</vt:lpstr>
      <vt:lpstr>Transit and Parking Operations</vt:lpstr>
      <vt:lpstr>Transit Services</vt:lpstr>
      <vt:lpstr>Razorback Transit Route Maps and Schedules</vt:lpstr>
      <vt:lpstr>Razorback Transit Riders</vt:lpstr>
      <vt:lpstr>Transit Services </vt:lpstr>
      <vt:lpstr>Paratransit Services</vt:lpstr>
      <vt:lpstr>Paratransit Passengers in FY 2017</vt:lpstr>
      <vt:lpstr>Parking Operations</vt:lpstr>
      <vt:lpstr>Parking Revenue and Costs</vt:lpstr>
      <vt:lpstr>Parking Permits and Fees Comparison</vt:lpstr>
      <vt:lpstr>Evening Parking Options</vt:lpstr>
      <vt:lpstr>Recent Parking Changes</vt:lpstr>
      <vt:lpstr>Parking Control and Enforcement</vt:lpstr>
      <vt:lpstr>COMMITTEES</vt:lpstr>
      <vt:lpstr>KEY INITIATIVE THIS YEAR:  LPR</vt:lpstr>
      <vt:lpstr>What You Will See</vt:lpstr>
      <vt:lpstr>WHEN WILL LPR LAUNCH?</vt:lpstr>
      <vt:lpstr>Social Media:  @UofATandP</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 and Parking Update and LPR Initiative</dc:title>
  <cp:lastModifiedBy>Gary K. Smith</cp:lastModifiedBy>
  <cp:revision>9</cp:revision>
  <cp:lastPrinted>2017-09-13T13:11:55Z</cp:lastPrinted>
  <dcterms:modified xsi:type="dcterms:W3CDTF">2017-09-13T19:39:00Z</dcterms:modified>
</cp:coreProperties>
</file>