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64BB5-DC9C-4FE1-A320-1A76DE92612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D48E66-7A15-4DBF-8F82-C153473043E6}">
      <dgm:prSet/>
      <dgm:spPr/>
      <dgm:t>
        <a:bodyPr/>
        <a:lstStyle/>
        <a:p>
          <a:r>
            <a:rPr lang="en-US"/>
            <a:t>NC State—2 courses C- or lower, before graduation</a:t>
          </a:r>
        </a:p>
      </dgm:t>
    </dgm:pt>
    <dgm:pt modelId="{4AF32812-7075-4643-AA2D-4B1365C0A2F8}" type="parTrans" cxnId="{634E85BA-A439-4A1D-A077-FDFFBB267CB7}">
      <dgm:prSet/>
      <dgm:spPr/>
      <dgm:t>
        <a:bodyPr/>
        <a:lstStyle/>
        <a:p>
          <a:endParaRPr lang="en-US"/>
        </a:p>
      </dgm:t>
    </dgm:pt>
    <dgm:pt modelId="{12EDDF59-A0D8-420B-9C64-F31F5B59D26B}" type="sibTrans" cxnId="{634E85BA-A439-4A1D-A077-FDFFBB267CB7}">
      <dgm:prSet/>
      <dgm:spPr/>
      <dgm:t>
        <a:bodyPr/>
        <a:lstStyle/>
        <a:p>
          <a:endParaRPr lang="en-US"/>
        </a:p>
      </dgm:t>
    </dgm:pt>
    <dgm:pt modelId="{4678EE0C-D055-4D97-9610-6DCEC7F6F295}">
      <dgm:prSet/>
      <dgm:spPr/>
      <dgm:t>
        <a:bodyPr/>
        <a:lstStyle/>
        <a:p>
          <a:r>
            <a:rPr lang="en-US" dirty="0"/>
            <a:t>Univ of Alabama– Academic bankruptcy for one term, Last attempt at a course stays in GPA</a:t>
          </a:r>
        </a:p>
      </dgm:t>
    </dgm:pt>
    <dgm:pt modelId="{DEDEA7E7-0B8C-4CD7-AAB9-7DC822D2B805}" type="parTrans" cxnId="{F795ADC5-688F-44E5-AEE8-13D9A3A594BB}">
      <dgm:prSet/>
      <dgm:spPr/>
      <dgm:t>
        <a:bodyPr/>
        <a:lstStyle/>
        <a:p>
          <a:endParaRPr lang="en-US"/>
        </a:p>
      </dgm:t>
    </dgm:pt>
    <dgm:pt modelId="{FEBF8556-40DF-4618-9251-0944513FE069}" type="sibTrans" cxnId="{F795ADC5-688F-44E5-AEE8-13D9A3A594BB}">
      <dgm:prSet/>
      <dgm:spPr/>
      <dgm:t>
        <a:bodyPr/>
        <a:lstStyle/>
        <a:p>
          <a:endParaRPr lang="en-US"/>
        </a:p>
      </dgm:t>
    </dgm:pt>
    <dgm:pt modelId="{AD16086C-6081-491F-A22C-CB54CBCD6FDF}">
      <dgm:prSet/>
      <dgm:spPr/>
      <dgm:t>
        <a:bodyPr/>
        <a:lstStyle/>
        <a:p>
          <a:r>
            <a:rPr lang="en-US"/>
            <a:t>Indiana– Up to 3 courses or 10 hours</a:t>
          </a:r>
        </a:p>
      </dgm:t>
    </dgm:pt>
    <dgm:pt modelId="{14C9BA76-E94A-4CE8-B451-EE87843A957C}" type="parTrans" cxnId="{1730BA04-5CCD-49EF-94B1-29C46CFEA003}">
      <dgm:prSet/>
      <dgm:spPr/>
      <dgm:t>
        <a:bodyPr/>
        <a:lstStyle/>
        <a:p>
          <a:endParaRPr lang="en-US"/>
        </a:p>
      </dgm:t>
    </dgm:pt>
    <dgm:pt modelId="{B9A08409-06A0-4942-B548-F3AC8675F41C}" type="sibTrans" cxnId="{1730BA04-5CCD-49EF-94B1-29C46CFEA003}">
      <dgm:prSet/>
      <dgm:spPr/>
      <dgm:t>
        <a:bodyPr/>
        <a:lstStyle/>
        <a:p>
          <a:endParaRPr lang="en-US"/>
        </a:p>
      </dgm:t>
    </dgm:pt>
    <dgm:pt modelId="{6F40449D-67E9-4061-B682-603F6148ACD7}">
      <dgm:prSet custT="1"/>
      <dgm:spPr/>
      <dgm:t>
        <a:bodyPr/>
        <a:lstStyle/>
        <a:p>
          <a:r>
            <a:rPr lang="en-US" sz="2100" dirty="0"/>
            <a:t>Auburn– Up to 3 classes or 10 hours of D/F grades  </a:t>
          </a:r>
          <a:r>
            <a:rPr lang="en-US" sz="1800" dirty="0"/>
            <a:t>(core/major classes must be repeated at Auburn) </a:t>
          </a:r>
          <a:endParaRPr lang="en-US" sz="2100" dirty="0"/>
        </a:p>
      </dgm:t>
    </dgm:pt>
    <dgm:pt modelId="{7CE8ECAB-B1C5-4E34-B4FC-786C4B9403B2}" type="parTrans" cxnId="{CF6EA010-892E-47AA-988D-EDC713E596E9}">
      <dgm:prSet/>
      <dgm:spPr/>
      <dgm:t>
        <a:bodyPr/>
        <a:lstStyle/>
        <a:p>
          <a:endParaRPr lang="en-US"/>
        </a:p>
      </dgm:t>
    </dgm:pt>
    <dgm:pt modelId="{F22749CB-37E4-403E-9BA8-4EF0434B9CF4}" type="sibTrans" cxnId="{CF6EA010-892E-47AA-988D-EDC713E596E9}">
      <dgm:prSet/>
      <dgm:spPr/>
      <dgm:t>
        <a:bodyPr/>
        <a:lstStyle/>
        <a:p>
          <a:endParaRPr lang="en-US"/>
        </a:p>
      </dgm:t>
    </dgm:pt>
    <dgm:pt modelId="{07C7A7AE-FA83-4DB0-804F-6F772588678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CA09E490-B944-4A5C-A48A-BA6EF632C902}" type="parTrans" cxnId="{EAC14D53-62C9-4CBC-9980-621D2CDBA288}">
      <dgm:prSet/>
      <dgm:spPr/>
      <dgm:t>
        <a:bodyPr/>
        <a:lstStyle/>
        <a:p>
          <a:endParaRPr lang="en-US"/>
        </a:p>
      </dgm:t>
    </dgm:pt>
    <dgm:pt modelId="{2841C565-952E-4847-8803-C4FCC34A95E2}" type="sibTrans" cxnId="{EAC14D53-62C9-4CBC-9980-621D2CDBA288}">
      <dgm:prSet/>
      <dgm:spPr/>
      <dgm:t>
        <a:bodyPr/>
        <a:lstStyle/>
        <a:p>
          <a:endParaRPr lang="en-US"/>
        </a:p>
      </dgm:t>
    </dgm:pt>
    <dgm:pt modelId="{68E39452-902C-45A5-B9B0-2EAC415D91AA}">
      <dgm:prSet custT="1"/>
      <dgm:spPr/>
      <dgm:t>
        <a:bodyPr/>
        <a:lstStyle/>
        <a:p>
          <a:r>
            <a:rPr lang="en-US" sz="2100" dirty="0"/>
            <a:t>Clemson– Up to 3 classes or 10 hours of D/F grades  </a:t>
          </a:r>
          <a:r>
            <a:rPr lang="en-US" sz="1800" dirty="0"/>
            <a:t>(core/major classes must be repeated at Clemson) </a:t>
          </a:r>
          <a:endParaRPr lang="en-US" sz="2100" dirty="0"/>
        </a:p>
      </dgm:t>
    </dgm:pt>
    <dgm:pt modelId="{7A48CFAF-8A88-462A-8B5F-F2987AC56FE9}" type="parTrans" cxnId="{00D84CB8-3E7A-4CA4-A6CA-FA2AFEB53071}">
      <dgm:prSet/>
      <dgm:spPr/>
      <dgm:t>
        <a:bodyPr/>
        <a:lstStyle/>
        <a:p>
          <a:endParaRPr lang="en-US"/>
        </a:p>
      </dgm:t>
    </dgm:pt>
    <dgm:pt modelId="{DE708D3F-FAFC-404A-83D1-823C6AE06FD7}" type="sibTrans" cxnId="{00D84CB8-3E7A-4CA4-A6CA-FA2AFEB53071}">
      <dgm:prSet/>
      <dgm:spPr/>
      <dgm:t>
        <a:bodyPr/>
        <a:lstStyle/>
        <a:p>
          <a:endParaRPr lang="en-US"/>
        </a:p>
      </dgm:t>
    </dgm:pt>
    <dgm:pt modelId="{6E3C245B-40D9-4B30-97E5-F2096399BA24}">
      <dgm:prSet/>
      <dgm:spPr/>
      <dgm:t>
        <a:bodyPr/>
        <a:lstStyle/>
        <a:p>
          <a:endParaRPr lang="en-US" dirty="0"/>
        </a:p>
      </dgm:t>
    </dgm:pt>
    <dgm:pt modelId="{70C1243F-DE8E-4A13-9534-1ED8A99EAA17}" type="parTrans" cxnId="{DDF550A0-0BD6-41EF-BFE6-50BA934B434F}">
      <dgm:prSet/>
      <dgm:spPr/>
      <dgm:t>
        <a:bodyPr/>
        <a:lstStyle/>
        <a:p>
          <a:endParaRPr lang="en-US"/>
        </a:p>
      </dgm:t>
    </dgm:pt>
    <dgm:pt modelId="{D586168E-F314-4530-B1D4-47A398975DE0}" type="sibTrans" cxnId="{DDF550A0-0BD6-41EF-BFE6-50BA934B434F}">
      <dgm:prSet/>
      <dgm:spPr/>
      <dgm:t>
        <a:bodyPr/>
        <a:lstStyle/>
        <a:p>
          <a:endParaRPr lang="en-US"/>
        </a:p>
      </dgm:t>
    </dgm:pt>
    <dgm:pt modelId="{46CA6468-955A-4D4E-93A0-69B7F87C0BAC}">
      <dgm:prSet/>
      <dgm:spPr/>
      <dgm:t>
        <a:bodyPr/>
        <a:lstStyle/>
        <a:p>
          <a:r>
            <a:rPr lang="en-US" dirty="0"/>
            <a:t>Mississippi– Exclude up to 2 courses/7 hours.  Forgive up to 14 hours.</a:t>
          </a:r>
        </a:p>
      </dgm:t>
    </dgm:pt>
    <dgm:pt modelId="{9C0920CA-82EE-45B6-9A56-29C1EE5F51C1}" type="parTrans" cxnId="{1F946703-5699-4781-89E7-83B6A766860A}">
      <dgm:prSet/>
      <dgm:spPr/>
      <dgm:t>
        <a:bodyPr/>
        <a:lstStyle/>
        <a:p>
          <a:endParaRPr lang="en-US"/>
        </a:p>
      </dgm:t>
    </dgm:pt>
    <dgm:pt modelId="{4E26F547-8BB5-4629-B565-36E649BAEA2A}" type="sibTrans" cxnId="{1F946703-5699-4781-89E7-83B6A766860A}">
      <dgm:prSet/>
      <dgm:spPr/>
      <dgm:t>
        <a:bodyPr/>
        <a:lstStyle/>
        <a:p>
          <a:endParaRPr lang="en-US"/>
        </a:p>
      </dgm:t>
    </dgm:pt>
    <dgm:pt modelId="{9B0BA87F-B1CC-459B-BED2-297134C29C1B}" type="pres">
      <dgm:prSet presAssocID="{96C64BB5-DC9C-4FE1-A320-1A76DE92612C}" presName="linear" presStyleCnt="0">
        <dgm:presLayoutVars>
          <dgm:animLvl val="lvl"/>
          <dgm:resizeHandles val="exact"/>
        </dgm:presLayoutVars>
      </dgm:prSet>
      <dgm:spPr/>
    </dgm:pt>
    <dgm:pt modelId="{1C6A1BE1-EA94-4895-A45B-75348B759D79}" type="pres">
      <dgm:prSet presAssocID="{4FD48E66-7A15-4DBF-8F82-C153473043E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C3E6CE2-20BC-401B-B973-A09079FE2E28}" type="pres">
      <dgm:prSet presAssocID="{12EDDF59-A0D8-420B-9C64-F31F5B59D26B}" presName="spacer" presStyleCnt="0"/>
      <dgm:spPr/>
    </dgm:pt>
    <dgm:pt modelId="{1ACDA3DF-416C-43E8-9513-5303117FD7AE}" type="pres">
      <dgm:prSet presAssocID="{4678EE0C-D055-4D97-9610-6DCEC7F6F29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1442B78-4240-405E-B92A-55B581EC70A6}" type="pres">
      <dgm:prSet presAssocID="{FEBF8556-40DF-4618-9251-0944513FE069}" presName="spacer" presStyleCnt="0"/>
      <dgm:spPr/>
    </dgm:pt>
    <dgm:pt modelId="{C3F694AE-5D47-46E2-9815-652D8549DD6E}" type="pres">
      <dgm:prSet presAssocID="{AD16086C-6081-491F-A22C-CB54CBCD6FD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98C9176D-BC64-402C-9D75-55522670A8FE}" type="pres">
      <dgm:prSet presAssocID="{B9A08409-06A0-4942-B548-F3AC8675F41C}" presName="spacer" presStyleCnt="0"/>
      <dgm:spPr/>
    </dgm:pt>
    <dgm:pt modelId="{1B32CB0F-3999-427E-B675-98BCDD7C3766}" type="pres">
      <dgm:prSet presAssocID="{6F40449D-67E9-4061-B682-603F6148ACD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BBA6089-F4AE-4496-9334-AA5FD1E5AF75}" type="pres">
      <dgm:prSet presAssocID="{6F40449D-67E9-4061-B682-603F6148ACD7}" presName="childText" presStyleLbl="revTx" presStyleIdx="0" presStyleCnt="2">
        <dgm:presLayoutVars>
          <dgm:bulletEnabled val="1"/>
        </dgm:presLayoutVars>
      </dgm:prSet>
      <dgm:spPr/>
    </dgm:pt>
    <dgm:pt modelId="{592BA390-A944-42B7-9E39-82DBFD61DE71}" type="pres">
      <dgm:prSet presAssocID="{68E39452-902C-45A5-B9B0-2EAC415D91AA}" presName="parentText" presStyleLbl="node1" presStyleIdx="4" presStyleCnt="6" custLinFactNeighborX="0" custLinFactNeighborY="-82169">
        <dgm:presLayoutVars>
          <dgm:chMax val="0"/>
          <dgm:bulletEnabled val="1"/>
        </dgm:presLayoutVars>
      </dgm:prSet>
      <dgm:spPr/>
    </dgm:pt>
    <dgm:pt modelId="{D4E4D6B3-16D5-4EBA-BA97-44F66AFB043B}" type="pres">
      <dgm:prSet presAssocID="{68E39452-902C-45A5-B9B0-2EAC415D91AA}" presName="childText" presStyleLbl="revTx" presStyleIdx="1" presStyleCnt="2">
        <dgm:presLayoutVars>
          <dgm:bulletEnabled val="1"/>
        </dgm:presLayoutVars>
      </dgm:prSet>
      <dgm:spPr/>
    </dgm:pt>
    <dgm:pt modelId="{0ECF4702-38A3-4409-97EE-0F435A96AD72}" type="pres">
      <dgm:prSet presAssocID="{46CA6468-955A-4D4E-93A0-69B7F87C0BAC}" presName="parentText" presStyleLbl="node1" presStyleIdx="5" presStyleCnt="6" custLinFactY="-23930" custLinFactNeighborX="0" custLinFactNeighborY="-100000">
        <dgm:presLayoutVars>
          <dgm:chMax val="0"/>
          <dgm:bulletEnabled val="1"/>
        </dgm:presLayoutVars>
      </dgm:prSet>
      <dgm:spPr/>
    </dgm:pt>
  </dgm:ptLst>
  <dgm:cxnLst>
    <dgm:cxn modelId="{1F946703-5699-4781-89E7-83B6A766860A}" srcId="{96C64BB5-DC9C-4FE1-A320-1A76DE92612C}" destId="{46CA6468-955A-4D4E-93A0-69B7F87C0BAC}" srcOrd="5" destOrd="0" parTransId="{9C0920CA-82EE-45B6-9A56-29C1EE5F51C1}" sibTransId="{4E26F547-8BB5-4629-B565-36E649BAEA2A}"/>
    <dgm:cxn modelId="{1730BA04-5CCD-49EF-94B1-29C46CFEA003}" srcId="{96C64BB5-DC9C-4FE1-A320-1A76DE92612C}" destId="{AD16086C-6081-491F-A22C-CB54CBCD6FDF}" srcOrd="2" destOrd="0" parTransId="{14C9BA76-E94A-4CE8-B451-EE87843A957C}" sibTransId="{B9A08409-06A0-4942-B548-F3AC8675F41C}"/>
    <dgm:cxn modelId="{9FA67209-E831-4D62-9BC7-A221F94A8B64}" type="presOf" srcId="{4FD48E66-7A15-4DBF-8F82-C153473043E6}" destId="{1C6A1BE1-EA94-4895-A45B-75348B759D79}" srcOrd="0" destOrd="0" presId="urn:microsoft.com/office/officeart/2005/8/layout/vList2"/>
    <dgm:cxn modelId="{845CF80E-2D65-4795-A3B6-6DB19A291C38}" type="presOf" srcId="{AD16086C-6081-491F-A22C-CB54CBCD6FDF}" destId="{C3F694AE-5D47-46E2-9815-652D8549DD6E}" srcOrd="0" destOrd="0" presId="urn:microsoft.com/office/officeart/2005/8/layout/vList2"/>
    <dgm:cxn modelId="{CF6EA010-892E-47AA-988D-EDC713E596E9}" srcId="{96C64BB5-DC9C-4FE1-A320-1A76DE92612C}" destId="{6F40449D-67E9-4061-B682-603F6148ACD7}" srcOrd="3" destOrd="0" parTransId="{7CE8ECAB-B1C5-4E34-B4FC-786C4B9403B2}" sibTransId="{F22749CB-37E4-403E-9BA8-4EF0434B9CF4}"/>
    <dgm:cxn modelId="{6EF3FD36-8BB0-49AF-BF27-8D9E986B6453}" type="presOf" srcId="{6F40449D-67E9-4061-B682-603F6148ACD7}" destId="{1B32CB0F-3999-427E-B675-98BCDD7C3766}" srcOrd="0" destOrd="0" presId="urn:microsoft.com/office/officeart/2005/8/layout/vList2"/>
    <dgm:cxn modelId="{AC399442-2942-4331-9ABE-0E2A4894160D}" type="presOf" srcId="{07C7A7AE-FA83-4DB0-804F-6F772588678E}" destId="{6BBA6089-F4AE-4496-9334-AA5FD1E5AF75}" srcOrd="0" destOrd="0" presId="urn:microsoft.com/office/officeart/2005/8/layout/vList2"/>
    <dgm:cxn modelId="{9B167650-4F4E-4A24-90ED-6DFF1D0C3AD6}" type="presOf" srcId="{6E3C245B-40D9-4B30-97E5-F2096399BA24}" destId="{D4E4D6B3-16D5-4EBA-BA97-44F66AFB043B}" srcOrd="0" destOrd="0" presId="urn:microsoft.com/office/officeart/2005/8/layout/vList2"/>
    <dgm:cxn modelId="{EDC71A53-38C6-4CB7-92EE-0CDF46427B43}" type="presOf" srcId="{46CA6468-955A-4D4E-93A0-69B7F87C0BAC}" destId="{0ECF4702-38A3-4409-97EE-0F435A96AD72}" srcOrd="0" destOrd="0" presId="urn:microsoft.com/office/officeart/2005/8/layout/vList2"/>
    <dgm:cxn modelId="{EAC14D53-62C9-4CBC-9980-621D2CDBA288}" srcId="{6F40449D-67E9-4061-B682-603F6148ACD7}" destId="{07C7A7AE-FA83-4DB0-804F-6F772588678E}" srcOrd="0" destOrd="0" parTransId="{CA09E490-B944-4A5C-A48A-BA6EF632C902}" sibTransId="{2841C565-952E-4847-8803-C4FCC34A95E2}"/>
    <dgm:cxn modelId="{ECB34D55-A4F9-4BAE-B9EC-1136EA765488}" type="presOf" srcId="{96C64BB5-DC9C-4FE1-A320-1A76DE92612C}" destId="{9B0BA87F-B1CC-459B-BED2-297134C29C1B}" srcOrd="0" destOrd="0" presId="urn:microsoft.com/office/officeart/2005/8/layout/vList2"/>
    <dgm:cxn modelId="{ACCD1C9E-00EC-425E-8FEE-80AF3933F243}" type="presOf" srcId="{4678EE0C-D055-4D97-9610-6DCEC7F6F295}" destId="{1ACDA3DF-416C-43E8-9513-5303117FD7AE}" srcOrd="0" destOrd="0" presId="urn:microsoft.com/office/officeart/2005/8/layout/vList2"/>
    <dgm:cxn modelId="{DDF550A0-0BD6-41EF-BFE6-50BA934B434F}" srcId="{68E39452-902C-45A5-B9B0-2EAC415D91AA}" destId="{6E3C245B-40D9-4B30-97E5-F2096399BA24}" srcOrd="0" destOrd="0" parTransId="{70C1243F-DE8E-4A13-9534-1ED8A99EAA17}" sibTransId="{D586168E-F314-4530-B1D4-47A398975DE0}"/>
    <dgm:cxn modelId="{F37E28B7-D562-44E3-8C56-7ED2BAB427B0}" type="presOf" srcId="{68E39452-902C-45A5-B9B0-2EAC415D91AA}" destId="{592BA390-A944-42B7-9E39-82DBFD61DE71}" srcOrd="0" destOrd="0" presId="urn:microsoft.com/office/officeart/2005/8/layout/vList2"/>
    <dgm:cxn modelId="{00D84CB8-3E7A-4CA4-A6CA-FA2AFEB53071}" srcId="{96C64BB5-DC9C-4FE1-A320-1A76DE92612C}" destId="{68E39452-902C-45A5-B9B0-2EAC415D91AA}" srcOrd="4" destOrd="0" parTransId="{7A48CFAF-8A88-462A-8B5F-F2987AC56FE9}" sibTransId="{DE708D3F-FAFC-404A-83D1-823C6AE06FD7}"/>
    <dgm:cxn modelId="{634E85BA-A439-4A1D-A077-FDFFBB267CB7}" srcId="{96C64BB5-DC9C-4FE1-A320-1A76DE92612C}" destId="{4FD48E66-7A15-4DBF-8F82-C153473043E6}" srcOrd="0" destOrd="0" parTransId="{4AF32812-7075-4643-AA2D-4B1365C0A2F8}" sibTransId="{12EDDF59-A0D8-420B-9C64-F31F5B59D26B}"/>
    <dgm:cxn modelId="{F795ADC5-688F-44E5-AEE8-13D9A3A594BB}" srcId="{96C64BB5-DC9C-4FE1-A320-1A76DE92612C}" destId="{4678EE0C-D055-4D97-9610-6DCEC7F6F295}" srcOrd="1" destOrd="0" parTransId="{DEDEA7E7-0B8C-4CD7-AAB9-7DC822D2B805}" sibTransId="{FEBF8556-40DF-4618-9251-0944513FE069}"/>
    <dgm:cxn modelId="{F40A838D-A74D-4A2E-A097-445898F34532}" type="presParOf" srcId="{9B0BA87F-B1CC-459B-BED2-297134C29C1B}" destId="{1C6A1BE1-EA94-4895-A45B-75348B759D79}" srcOrd="0" destOrd="0" presId="urn:microsoft.com/office/officeart/2005/8/layout/vList2"/>
    <dgm:cxn modelId="{FCD8F2B6-1CBA-457D-809E-E732DA1CAFC6}" type="presParOf" srcId="{9B0BA87F-B1CC-459B-BED2-297134C29C1B}" destId="{2C3E6CE2-20BC-401B-B973-A09079FE2E28}" srcOrd="1" destOrd="0" presId="urn:microsoft.com/office/officeart/2005/8/layout/vList2"/>
    <dgm:cxn modelId="{9023FFB0-E922-4667-8737-CA1B754D94C7}" type="presParOf" srcId="{9B0BA87F-B1CC-459B-BED2-297134C29C1B}" destId="{1ACDA3DF-416C-43E8-9513-5303117FD7AE}" srcOrd="2" destOrd="0" presId="urn:microsoft.com/office/officeart/2005/8/layout/vList2"/>
    <dgm:cxn modelId="{3BA27E23-C97E-4780-8FB6-131C6486CF4A}" type="presParOf" srcId="{9B0BA87F-B1CC-459B-BED2-297134C29C1B}" destId="{21442B78-4240-405E-B92A-55B581EC70A6}" srcOrd="3" destOrd="0" presId="urn:microsoft.com/office/officeart/2005/8/layout/vList2"/>
    <dgm:cxn modelId="{99FE22B3-138B-4B91-9289-2A579EACE6FF}" type="presParOf" srcId="{9B0BA87F-B1CC-459B-BED2-297134C29C1B}" destId="{C3F694AE-5D47-46E2-9815-652D8549DD6E}" srcOrd="4" destOrd="0" presId="urn:microsoft.com/office/officeart/2005/8/layout/vList2"/>
    <dgm:cxn modelId="{FECE225D-C121-454A-92FB-CE0EF76B2845}" type="presParOf" srcId="{9B0BA87F-B1CC-459B-BED2-297134C29C1B}" destId="{98C9176D-BC64-402C-9D75-55522670A8FE}" srcOrd="5" destOrd="0" presId="urn:microsoft.com/office/officeart/2005/8/layout/vList2"/>
    <dgm:cxn modelId="{FC340148-D3D9-4F3E-9DD2-A78B7B52AE06}" type="presParOf" srcId="{9B0BA87F-B1CC-459B-BED2-297134C29C1B}" destId="{1B32CB0F-3999-427E-B675-98BCDD7C3766}" srcOrd="6" destOrd="0" presId="urn:microsoft.com/office/officeart/2005/8/layout/vList2"/>
    <dgm:cxn modelId="{A4B48E7E-BC07-49D4-8CC9-42E9C4593BCA}" type="presParOf" srcId="{9B0BA87F-B1CC-459B-BED2-297134C29C1B}" destId="{6BBA6089-F4AE-4496-9334-AA5FD1E5AF75}" srcOrd="7" destOrd="0" presId="urn:microsoft.com/office/officeart/2005/8/layout/vList2"/>
    <dgm:cxn modelId="{FD103551-ADE8-4F8D-920F-034C4CB1D91D}" type="presParOf" srcId="{9B0BA87F-B1CC-459B-BED2-297134C29C1B}" destId="{592BA390-A944-42B7-9E39-82DBFD61DE71}" srcOrd="8" destOrd="0" presId="urn:microsoft.com/office/officeart/2005/8/layout/vList2"/>
    <dgm:cxn modelId="{BD3D2244-EECE-4401-A0CE-515106969846}" type="presParOf" srcId="{9B0BA87F-B1CC-459B-BED2-297134C29C1B}" destId="{D4E4D6B3-16D5-4EBA-BA97-44F66AFB043B}" srcOrd="9" destOrd="0" presId="urn:microsoft.com/office/officeart/2005/8/layout/vList2"/>
    <dgm:cxn modelId="{BFF5959C-B1B7-46BF-9C8A-A8F629B30A70}" type="presParOf" srcId="{9B0BA87F-B1CC-459B-BED2-297134C29C1B}" destId="{0ECF4702-38A3-4409-97EE-0F435A96AD7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485F6D-8F04-48FD-A710-70003114585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A96CA9-8F5E-41A4-99FE-3A1FBCEEFB1A}">
      <dgm:prSet/>
      <dgm:spPr/>
      <dgm:t>
        <a:bodyPr/>
        <a:lstStyle/>
        <a:p>
          <a:r>
            <a:rPr lang="en-US"/>
            <a:t>South Carolina– 2 course limit</a:t>
          </a:r>
        </a:p>
      </dgm:t>
    </dgm:pt>
    <dgm:pt modelId="{8900117A-BDBD-4C02-BEF8-014E648ACB66}" type="parTrans" cxnId="{76B8537F-4F8D-4172-90F3-903EF1C595AA}">
      <dgm:prSet/>
      <dgm:spPr/>
      <dgm:t>
        <a:bodyPr/>
        <a:lstStyle/>
        <a:p>
          <a:endParaRPr lang="en-US"/>
        </a:p>
      </dgm:t>
    </dgm:pt>
    <dgm:pt modelId="{F8BBEA79-594A-4510-BC7B-00C6E99502E0}" type="sibTrans" cxnId="{76B8537F-4F8D-4172-90F3-903EF1C595AA}">
      <dgm:prSet/>
      <dgm:spPr/>
      <dgm:t>
        <a:bodyPr/>
        <a:lstStyle/>
        <a:p>
          <a:endParaRPr lang="en-US"/>
        </a:p>
      </dgm:t>
    </dgm:pt>
    <dgm:pt modelId="{BE1CE385-7E16-488C-B8A0-C2178B0558D3}">
      <dgm:prSet/>
      <dgm:spPr/>
      <dgm:t>
        <a:bodyPr/>
        <a:lstStyle/>
        <a:p>
          <a:r>
            <a:rPr lang="en-US"/>
            <a:t>Iowa State—First 15 hours of repeated classes</a:t>
          </a:r>
        </a:p>
      </dgm:t>
    </dgm:pt>
    <dgm:pt modelId="{7EDDD0D7-DB16-40BF-9F8C-60D1AE624E90}" type="parTrans" cxnId="{39C3DEB0-BFFA-464D-B919-E5714DD70648}">
      <dgm:prSet/>
      <dgm:spPr/>
      <dgm:t>
        <a:bodyPr/>
        <a:lstStyle/>
        <a:p>
          <a:endParaRPr lang="en-US"/>
        </a:p>
      </dgm:t>
    </dgm:pt>
    <dgm:pt modelId="{70461967-D9DC-4191-8011-0EBA15947AA2}" type="sibTrans" cxnId="{39C3DEB0-BFFA-464D-B919-E5714DD70648}">
      <dgm:prSet/>
      <dgm:spPr/>
      <dgm:t>
        <a:bodyPr/>
        <a:lstStyle/>
        <a:p>
          <a:endParaRPr lang="en-US"/>
        </a:p>
      </dgm:t>
    </dgm:pt>
    <dgm:pt modelId="{B571CB5D-AB28-4636-8583-4BB390969CDC}">
      <dgm:prSet/>
      <dgm:spPr/>
      <dgm:t>
        <a:bodyPr/>
        <a:lstStyle/>
        <a:p>
          <a:r>
            <a:rPr lang="en-US"/>
            <a:t>LSU– Maximum of 3 classes up to 12 hours</a:t>
          </a:r>
        </a:p>
      </dgm:t>
    </dgm:pt>
    <dgm:pt modelId="{2BA93612-C495-4862-B352-43C29A4F4F56}" type="parTrans" cxnId="{2914EF11-C119-4810-9062-62B3BC2F6E52}">
      <dgm:prSet/>
      <dgm:spPr/>
      <dgm:t>
        <a:bodyPr/>
        <a:lstStyle/>
        <a:p>
          <a:endParaRPr lang="en-US"/>
        </a:p>
      </dgm:t>
    </dgm:pt>
    <dgm:pt modelId="{8223DD16-CCC5-4CAC-9698-3A0A956E4182}" type="sibTrans" cxnId="{2914EF11-C119-4810-9062-62B3BC2F6E52}">
      <dgm:prSet/>
      <dgm:spPr/>
      <dgm:t>
        <a:bodyPr/>
        <a:lstStyle/>
        <a:p>
          <a:endParaRPr lang="en-US"/>
        </a:p>
      </dgm:t>
    </dgm:pt>
    <dgm:pt modelId="{6EFE5939-FC46-4F80-B162-AC550718431D}">
      <dgm:prSet/>
      <dgm:spPr/>
      <dgm:t>
        <a:bodyPr/>
        <a:lstStyle/>
        <a:p>
          <a:r>
            <a:rPr lang="en-US" dirty="0"/>
            <a:t>Kentucky– Maximum of 3 classes</a:t>
          </a:r>
        </a:p>
      </dgm:t>
    </dgm:pt>
    <dgm:pt modelId="{0A9E5850-4065-4163-8136-9C96A30D4F76}" type="parTrans" cxnId="{863ACF2A-31A4-485F-BF90-95A8670AD8C9}">
      <dgm:prSet/>
      <dgm:spPr/>
      <dgm:t>
        <a:bodyPr/>
        <a:lstStyle/>
        <a:p>
          <a:endParaRPr lang="en-US"/>
        </a:p>
      </dgm:t>
    </dgm:pt>
    <dgm:pt modelId="{FB1815E7-76A8-4B0D-824A-7ED76BBE81E5}" type="sibTrans" cxnId="{863ACF2A-31A4-485F-BF90-95A8670AD8C9}">
      <dgm:prSet/>
      <dgm:spPr/>
      <dgm:t>
        <a:bodyPr/>
        <a:lstStyle/>
        <a:p>
          <a:endParaRPr lang="en-US"/>
        </a:p>
      </dgm:t>
    </dgm:pt>
    <dgm:pt modelId="{C8BBACCA-0ED2-42AE-B138-3759BDF873A1}">
      <dgm:prSet/>
      <dgm:spPr/>
      <dgm:t>
        <a:bodyPr/>
        <a:lstStyle/>
        <a:p>
          <a:r>
            <a:rPr lang="en-US" dirty="0"/>
            <a:t>Mississippi State– Maximum of 2 classes up to 8 hours</a:t>
          </a:r>
        </a:p>
      </dgm:t>
    </dgm:pt>
    <dgm:pt modelId="{DC5A37A2-D886-442A-8CED-F163496F14E0}" type="parTrans" cxnId="{1C1D3951-17D4-4008-B6E2-91F526A2D68D}">
      <dgm:prSet/>
      <dgm:spPr/>
      <dgm:t>
        <a:bodyPr/>
        <a:lstStyle/>
        <a:p>
          <a:endParaRPr lang="en-US"/>
        </a:p>
      </dgm:t>
    </dgm:pt>
    <dgm:pt modelId="{652BD6B0-D252-411D-9E41-04ED23AADC03}" type="sibTrans" cxnId="{1C1D3951-17D4-4008-B6E2-91F526A2D68D}">
      <dgm:prSet/>
      <dgm:spPr/>
      <dgm:t>
        <a:bodyPr/>
        <a:lstStyle/>
        <a:p>
          <a:endParaRPr lang="en-US"/>
        </a:p>
      </dgm:t>
    </dgm:pt>
    <dgm:pt modelId="{36CC97BF-65E4-4EB2-A253-38053EC30C0D}">
      <dgm:prSet/>
      <dgm:spPr/>
      <dgm:t>
        <a:bodyPr/>
        <a:lstStyle/>
        <a:p>
          <a:r>
            <a:rPr lang="en-US" dirty="0"/>
            <a:t>Vanderbilt—No stated limit</a:t>
          </a:r>
        </a:p>
      </dgm:t>
    </dgm:pt>
    <dgm:pt modelId="{4999A5DB-8155-472C-897E-17E83297DA44}" type="parTrans" cxnId="{668DCB84-FDB9-4C8A-8E37-30C4BAC836D0}">
      <dgm:prSet/>
      <dgm:spPr/>
      <dgm:t>
        <a:bodyPr/>
        <a:lstStyle/>
        <a:p>
          <a:endParaRPr lang="en-US"/>
        </a:p>
      </dgm:t>
    </dgm:pt>
    <dgm:pt modelId="{24B0F15C-72B1-43C5-83B1-28D02018C1AD}" type="sibTrans" cxnId="{668DCB84-FDB9-4C8A-8E37-30C4BAC836D0}">
      <dgm:prSet/>
      <dgm:spPr/>
      <dgm:t>
        <a:bodyPr/>
        <a:lstStyle/>
        <a:p>
          <a:endParaRPr lang="en-US"/>
        </a:p>
      </dgm:t>
    </dgm:pt>
    <dgm:pt modelId="{59C38EA9-6FF1-4D96-9F48-B3758CB7316C}">
      <dgm:prSet/>
      <dgm:spPr/>
      <dgm:t>
        <a:bodyPr/>
        <a:lstStyle/>
        <a:p>
          <a:r>
            <a:rPr lang="en-US" dirty="0"/>
            <a:t>Tennessee– Maximum of 3 lower division courses</a:t>
          </a:r>
        </a:p>
      </dgm:t>
    </dgm:pt>
    <dgm:pt modelId="{4668C751-4527-4719-A7EA-4350692B5A80}" type="parTrans" cxnId="{F6D037E3-0CFD-4A47-BF99-E857B87A25AC}">
      <dgm:prSet/>
      <dgm:spPr/>
      <dgm:t>
        <a:bodyPr/>
        <a:lstStyle/>
        <a:p>
          <a:endParaRPr lang="en-US"/>
        </a:p>
      </dgm:t>
    </dgm:pt>
    <dgm:pt modelId="{5DFDE574-A9DC-4FBF-A66F-ADABFAF8B578}" type="sibTrans" cxnId="{F6D037E3-0CFD-4A47-BF99-E857B87A25AC}">
      <dgm:prSet/>
      <dgm:spPr/>
      <dgm:t>
        <a:bodyPr/>
        <a:lstStyle/>
        <a:p>
          <a:endParaRPr lang="en-US"/>
        </a:p>
      </dgm:t>
    </dgm:pt>
    <dgm:pt modelId="{767583F9-7430-44BD-B286-A647B858790B}">
      <dgm:prSet/>
      <dgm:spPr/>
      <dgm:t>
        <a:bodyPr/>
        <a:lstStyle/>
        <a:p>
          <a:r>
            <a:rPr lang="en-US" dirty="0"/>
            <a:t>Iowa– Maximum of 3 courses</a:t>
          </a:r>
        </a:p>
      </dgm:t>
    </dgm:pt>
    <dgm:pt modelId="{82B5E7CA-A5F2-417E-9166-BA2DA8781FC0}" type="parTrans" cxnId="{6A8A5A96-3F2F-4620-A3C1-8691FCEFBAD0}">
      <dgm:prSet/>
      <dgm:spPr/>
      <dgm:t>
        <a:bodyPr/>
        <a:lstStyle/>
        <a:p>
          <a:endParaRPr lang="en-US"/>
        </a:p>
      </dgm:t>
    </dgm:pt>
    <dgm:pt modelId="{32BCC4BC-2C18-4105-964D-07D5330CA511}" type="sibTrans" cxnId="{6A8A5A96-3F2F-4620-A3C1-8691FCEFBAD0}">
      <dgm:prSet/>
      <dgm:spPr/>
      <dgm:t>
        <a:bodyPr/>
        <a:lstStyle/>
        <a:p>
          <a:endParaRPr lang="en-US"/>
        </a:p>
      </dgm:t>
    </dgm:pt>
    <dgm:pt modelId="{B9F032F5-72CD-4C26-B948-1C73F9906916}">
      <dgm:prSet/>
      <dgm:spPr/>
      <dgm:t>
        <a:bodyPr/>
        <a:lstStyle/>
        <a:p>
          <a:r>
            <a:rPr lang="en-US" dirty="0"/>
            <a:t>Missouri– 15 hours</a:t>
          </a:r>
        </a:p>
      </dgm:t>
    </dgm:pt>
    <dgm:pt modelId="{1362C006-8FC3-4E2B-B330-F0B10EF87CDD}" type="parTrans" cxnId="{AEC51800-D554-4D52-B1E3-75469AD7E1F1}">
      <dgm:prSet/>
      <dgm:spPr/>
      <dgm:t>
        <a:bodyPr/>
        <a:lstStyle/>
        <a:p>
          <a:endParaRPr lang="en-US"/>
        </a:p>
      </dgm:t>
    </dgm:pt>
    <dgm:pt modelId="{FC987CB4-2AFE-4A74-8CAF-470F5536EE9F}" type="sibTrans" cxnId="{AEC51800-D554-4D52-B1E3-75469AD7E1F1}">
      <dgm:prSet/>
      <dgm:spPr/>
      <dgm:t>
        <a:bodyPr/>
        <a:lstStyle/>
        <a:p>
          <a:endParaRPr lang="en-US"/>
        </a:p>
      </dgm:t>
    </dgm:pt>
    <dgm:pt modelId="{9ED1AEB4-C791-4B33-97BB-0C703B9FC2F0}">
      <dgm:prSet/>
      <dgm:spPr/>
      <dgm:t>
        <a:bodyPr/>
        <a:lstStyle/>
        <a:p>
          <a:r>
            <a:rPr lang="en-US" dirty="0"/>
            <a:t>OK and OK State– Up to 18 hours of D or F grades</a:t>
          </a:r>
        </a:p>
      </dgm:t>
    </dgm:pt>
    <dgm:pt modelId="{B4446E06-5E28-4BDB-832C-A72343FC279A}" type="parTrans" cxnId="{6EEF7028-F08C-4001-87F1-15A78DA7978B}">
      <dgm:prSet/>
      <dgm:spPr/>
      <dgm:t>
        <a:bodyPr/>
        <a:lstStyle/>
        <a:p>
          <a:endParaRPr lang="en-US"/>
        </a:p>
      </dgm:t>
    </dgm:pt>
    <dgm:pt modelId="{3F484445-749C-4178-8527-997C1A7745D0}" type="sibTrans" cxnId="{6EEF7028-F08C-4001-87F1-15A78DA7978B}">
      <dgm:prSet/>
      <dgm:spPr/>
      <dgm:t>
        <a:bodyPr/>
        <a:lstStyle/>
        <a:p>
          <a:endParaRPr lang="en-US"/>
        </a:p>
      </dgm:t>
    </dgm:pt>
    <dgm:pt modelId="{6AF71B9E-6A16-4E7B-B1A2-D9B64DB68529}">
      <dgm:prSet/>
      <dgm:spPr/>
      <dgm:t>
        <a:bodyPr/>
        <a:lstStyle/>
        <a:p>
          <a:r>
            <a:rPr lang="en-US"/>
            <a:t>Kansas–Maximum of 5 courses</a:t>
          </a:r>
        </a:p>
      </dgm:t>
    </dgm:pt>
    <dgm:pt modelId="{0DFBAE89-4118-4EA5-845D-AA20F1CF8CEE}" type="parTrans" cxnId="{6BA3F73F-3DBE-41EB-9151-A05559CF0B8F}">
      <dgm:prSet/>
      <dgm:spPr/>
      <dgm:t>
        <a:bodyPr/>
        <a:lstStyle/>
        <a:p>
          <a:endParaRPr lang="en-US"/>
        </a:p>
      </dgm:t>
    </dgm:pt>
    <dgm:pt modelId="{657E3AC7-41FA-4E84-9FA8-0755342B7913}" type="sibTrans" cxnId="{6BA3F73F-3DBE-41EB-9151-A05559CF0B8F}">
      <dgm:prSet/>
      <dgm:spPr/>
      <dgm:t>
        <a:bodyPr/>
        <a:lstStyle/>
        <a:p>
          <a:endParaRPr lang="en-US"/>
        </a:p>
      </dgm:t>
    </dgm:pt>
    <dgm:pt modelId="{28DBD2CC-BD25-4792-93E1-DD5FEBFBA872}" type="pres">
      <dgm:prSet presAssocID="{EB485F6D-8F04-48FD-A710-700031145858}" presName="linear" presStyleCnt="0">
        <dgm:presLayoutVars>
          <dgm:animLvl val="lvl"/>
          <dgm:resizeHandles val="exact"/>
        </dgm:presLayoutVars>
      </dgm:prSet>
      <dgm:spPr/>
    </dgm:pt>
    <dgm:pt modelId="{6EE66FF6-8FE6-42E2-BCD5-1F0B3423DF15}" type="pres">
      <dgm:prSet presAssocID="{6FA96CA9-8F5E-41A4-99FE-3A1FBCEEFB1A}" presName="parentText" presStyleLbl="node1" presStyleIdx="0" presStyleCnt="11">
        <dgm:presLayoutVars>
          <dgm:chMax val="0"/>
          <dgm:bulletEnabled val="1"/>
        </dgm:presLayoutVars>
      </dgm:prSet>
      <dgm:spPr/>
    </dgm:pt>
    <dgm:pt modelId="{F84B5636-3C6A-485C-8A0E-E913772706C9}" type="pres">
      <dgm:prSet presAssocID="{F8BBEA79-594A-4510-BC7B-00C6E99502E0}" presName="spacer" presStyleCnt="0"/>
      <dgm:spPr/>
    </dgm:pt>
    <dgm:pt modelId="{AC9717B2-A8A7-4901-B453-D2F51975EFFB}" type="pres">
      <dgm:prSet presAssocID="{BE1CE385-7E16-488C-B8A0-C2178B0558D3}" presName="parentText" presStyleLbl="node1" presStyleIdx="1" presStyleCnt="11">
        <dgm:presLayoutVars>
          <dgm:chMax val="0"/>
          <dgm:bulletEnabled val="1"/>
        </dgm:presLayoutVars>
      </dgm:prSet>
      <dgm:spPr/>
    </dgm:pt>
    <dgm:pt modelId="{31BB728D-AC69-4881-9C6C-666CA38ECCAE}" type="pres">
      <dgm:prSet presAssocID="{70461967-D9DC-4191-8011-0EBA15947AA2}" presName="spacer" presStyleCnt="0"/>
      <dgm:spPr/>
    </dgm:pt>
    <dgm:pt modelId="{66E4E81D-E8C1-4DAB-9716-379E7B1875E2}" type="pres">
      <dgm:prSet presAssocID="{B571CB5D-AB28-4636-8583-4BB390969CDC}" presName="parentText" presStyleLbl="node1" presStyleIdx="2" presStyleCnt="11">
        <dgm:presLayoutVars>
          <dgm:chMax val="0"/>
          <dgm:bulletEnabled val="1"/>
        </dgm:presLayoutVars>
      </dgm:prSet>
      <dgm:spPr/>
    </dgm:pt>
    <dgm:pt modelId="{520A0FCA-46F3-4745-A3EB-99D66C4700C5}" type="pres">
      <dgm:prSet presAssocID="{8223DD16-CCC5-4CAC-9698-3A0A956E4182}" presName="spacer" presStyleCnt="0"/>
      <dgm:spPr/>
    </dgm:pt>
    <dgm:pt modelId="{32666D60-2E3E-4146-8B11-65FCE57D02BD}" type="pres">
      <dgm:prSet presAssocID="{6EFE5939-FC46-4F80-B162-AC550718431D}" presName="parentText" presStyleLbl="node1" presStyleIdx="3" presStyleCnt="11">
        <dgm:presLayoutVars>
          <dgm:chMax val="0"/>
          <dgm:bulletEnabled val="1"/>
        </dgm:presLayoutVars>
      </dgm:prSet>
      <dgm:spPr/>
    </dgm:pt>
    <dgm:pt modelId="{9131754F-2643-418A-A518-B4FAB4A585BB}" type="pres">
      <dgm:prSet presAssocID="{FB1815E7-76A8-4B0D-824A-7ED76BBE81E5}" presName="spacer" presStyleCnt="0"/>
      <dgm:spPr/>
    </dgm:pt>
    <dgm:pt modelId="{2D6CCB3C-77D6-4654-82B5-17322BADEC5C}" type="pres">
      <dgm:prSet presAssocID="{C8BBACCA-0ED2-42AE-B138-3759BDF873A1}" presName="parentText" presStyleLbl="node1" presStyleIdx="4" presStyleCnt="11">
        <dgm:presLayoutVars>
          <dgm:chMax val="0"/>
          <dgm:bulletEnabled val="1"/>
        </dgm:presLayoutVars>
      </dgm:prSet>
      <dgm:spPr/>
    </dgm:pt>
    <dgm:pt modelId="{74FDCE33-A4D9-4964-9CD5-8565274FEED0}" type="pres">
      <dgm:prSet presAssocID="{652BD6B0-D252-411D-9E41-04ED23AADC03}" presName="spacer" presStyleCnt="0"/>
      <dgm:spPr/>
    </dgm:pt>
    <dgm:pt modelId="{CB362A44-DB69-433D-993D-862398DC4106}" type="pres">
      <dgm:prSet presAssocID="{36CC97BF-65E4-4EB2-A253-38053EC30C0D}" presName="parentText" presStyleLbl="node1" presStyleIdx="5" presStyleCnt="11">
        <dgm:presLayoutVars>
          <dgm:chMax val="0"/>
          <dgm:bulletEnabled val="1"/>
        </dgm:presLayoutVars>
      </dgm:prSet>
      <dgm:spPr/>
    </dgm:pt>
    <dgm:pt modelId="{30F0A5A2-6411-4087-8786-A98445AE4F84}" type="pres">
      <dgm:prSet presAssocID="{24B0F15C-72B1-43C5-83B1-28D02018C1AD}" presName="spacer" presStyleCnt="0"/>
      <dgm:spPr/>
    </dgm:pt>
    <dgm:pt modelId="{E9674394-45C9-4E1D-890D-B9F97967C36B}" type="pres">
      <dgm:prSet presAssocID="{59C38EA9-6FF1-4D96-9F48-B3758CB7316C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601492C8-7129-460B-A62D-0B12A2DA3C2B}" type="pres">
      <dgm:prSet presAssocID="{5DFDE574-A9DC-4FBF-A66F-ADABFAF8B578}" presName="spacer" presStyleCnt="0"/>
      <dgm:spPr/>
    </dgm:pt>
    <dgm:pt modelId="{5417D0D3-5CC9-461D-A96A-FD8D8333B28E}" type="pres">
      <dgm:prSet presAssocID="{767583F9-7430-44BD-B286-A647B858790B}" presName="parentText" presStyleLbl="node1" presStyleIdx="7" presStyleCnt="11">
        <dgm:presLayoutVars>
          <dgm:chMax val="0"/>
          <dgm:bulletEnabled val="1"/>
        </dgm:presLayoutVars>
      </dgm:prSet>
      <dgm:spPr/>
    </dgm:pt>
    <dgm:pt modelId="{D9C50E21-EDD0-481A-91CE-2AFFCC9A2CF4}" type="pres">
      <dgm:prSet presAssocID="{32BCC4BC-2C18-4105-964D-07D5330CA511}" presName="spacer" presStyleCnt="0"/>
      <dgm:spPr/>
    </dgm:pt>
    <dgm:pt modelId="{4CCD6306-5B19-45D8-BFEB-D68ACCC24359}" type="pres">
      <dgm:prSet presAssocID="{B9F032F5-72CD-4C26-B948-1C73F9906916}" presName="parentText" presStyleLbl="node1" presStyleIdx="8" presStyleCnt="11">
        <dgm:presLayoutVars>
          <dgm:chMax val="0"/>
          <dgm:bulletEnabled val="1"/>
        </dgm:presLayoutVars>
      </dgm:prSet>
      <dgm:spPr/>
    </dgm:pt>
    <dgm:pt modelId="{54C3276D-040E-4F8A-91C0-124A17CEF8E0}" type="pres">
      <dgm:prSet presAssocID="{FC987CB4-2AFE-4A74-8CAF-470F5536EE9F}" presName="spacer" presStyleCnt="0"/>
      <dgm:spPr/>
    </dgm:pt>
    <dgm:pt modelId="{E006DA02-01B8-4A57-8EA0-24AA8256AB73}" type="pres">
      <dgm:prSet presAssocID="{9ED1AEB4-C791-4B33-97BB-0C703B9FC2F0}" presName="parentText" presStyleLbl="node1" presStyleIdx="9" presStyleCnt="11">
        <dgm:presLayoutVars>
          <dgm:chMax val="0"/>
          <dgm:bulletEnabled val="1"/>
        </dgm:presLayoutVars>
      </dgm:prSet>
      <dgm:spPr/>
    </dgm:pt>
    <dgm:pt modelId="{C3086667-9C55-4FED-A6EF-F89A7E826925}" type="pres">
      <dgm:prSet presAssocID="{3F484445-749C-4178-8527-997C1A7745D0}" presName="spacer" presStyleCnt="0"/>
      <dgm:spPr/>
    </dgm:pt>
    <dgm:pt modelId="{708D723D-072F-4425-A08B-06A81B0C0195}" type="pres">
      <dgm:prSet presAssocID="{6AF71B9E-6A16-4E7B-B1A2-D9B64DB68529}" presName="parentText" presStyleLbl="node1" presStyleIdx="10" presStyleCnt="11">
        <dgm:presLayoutVars>
          <dgm:chMax val="0"/>
          <dgm:bulletEnabled val="1"/>
        </dgm:presLayoutVars>
      </dgm:prSet>
      <dgm:spPr/>
    </dgm:pt>
  </dgm:ptLst>
  <dgm:cxnLst>
    <dgm:cxn modelId="{AEC51800-D554-4D52-B1E3-75469AD7E1F1}" srcId="{EB485F6D-8F04-48FD-A710-700031145858}" destId="{B9F032F5-72CD-4C26-B948-1C73F9906916}" srcOrd="8" destOrd="0" parTransId="{1362C006-8FC3-4E2B-B330-F0B10EF87CDD}" sibTransId="{FC987CB4-2AFE-4A74-8CAF-470F5536EE9F}"/>
    <dgm:cxn modelId="{2914EF11-C119-4810-9062-62B3BC2F6E52}" srcId="{EB485F6D-8F04-48FD-A710-700031145858}" destId="{B571CB5D-AB28-4636-8583-4BB390969CDC}" srcOrd="2" destOrd="0" parTransId="{2BA93612-C495-4862-B352-43C29A4F4F56}" sibTransId="{8223DD16-CCC5-4CAC-9698-3A0A956E4182}"/>
    <dgm:cxn modelId="{6EEF7028-F08C-4001-87F1-15A78DA7978B}" srcId="{EB485F6D-8F04-48FD-A710-700031145858}" destId="{9ED1AEB4-C791-4B33-97BB-0C703B9FC2F0}" srcOrd="9" destOrd="0" parTransId="{B4446E06-5E28-4BDB-832C-A72343FC279A}" sibTransId="{3F484445-749C-4178-8527-997C1A7745D0}"/>
    <dgm:cxn modelId="{863ACF2A-31A4-485F-BF90-95A8670AD8C9}" srcId="{EB485F6D-8F04-48FD-A710-700031145858}" destId="{6EFE5939-FC46-4F80-B162-AC550718431D}" srcOrd="3" destOrd="0" parTransId="{0A9E5850-4065-4163-8136-9C96A30D4F76}" sibTransId="{FB1815E7-76A8-4B0D-824A-7ED76BBE81E5}"/>
    <dgm:cxn modelId="{04D46A2E-B5ED-4992-8DEE-102A020AE477}" type="presOf" srcId="{B9F032F5-72CD-4C26-B948-1C73F9906916}" destId="{4CCD6306-5B19-45D8-BFEB-D68ACCC24359}" srcOrd="0" destOrd="0" presId="urn:microsoft.com/office/officeart/2005/8/layout/vList2"/>
    <dgm:cxn modelId="{EBB7D333-1D8F-4B40-8ED6-0F31241A8357}" type="presOf" srcId="{6AF71B9E-6A16-4E7B-B1A2-D9B64DB68529}" destId="{708D723D-072F-4425-A08B-06A81B0C0195}" srcOrd="0" destOrd="0" presId="urn:microsoft.com/office/officeart/2005/8/layout/vList2"/>
    <dgm:cxn modelId="{6BA3F73F-3DBE-41EB-9151-A05559CF0B8F}" srcId="{EB485F6D-8F04-48FD-A710-700031145858}" destId="{6AF71B9E-6A16-4E7B-B1A2-D9B64DB68529}" srcOrd="10" destOrd="0" parTransId="{0DFBAE89-4118-4EA5-845D-AA20F1CF8CEE}" sibTransId="{657E3AC7-41FA-4E84-9FA8-0755342B7913}"/>
    <dgm:cxn modelId="{5825E841-30D3-47C0-A876-CF1952195010}" type="presOf" srcId="{6FA96CA9-8F5E-41A4-99FE-3A1FBCEEFB1A}" destId="{6EE66FF6-8FE6-42E2-BCD5-1F0B3423DF15}" srcOrd="0" destOrd="0" presId="urn:microsoft.com/office/officeart/2005/8/layout/vList2"/>
    <dgm:cxn modelId="{DCDCDA66-A869-4817-AF83-97B20982A542}" type="presOf" srcId="{BE1CE385-7E16-488C-B8A0-C2178B0558D3}" destId="{AC9717B2-A8A7-4901-B453-D2F51975EFFB}" srcOrd="0" destOrd="0" presId="urn:microsoft.com/office/officeart/2005/8/layout/vList2"/>
    <dgm:cxn modelId="{D3BA7767-5654-48A4-B101-0B4E2674E476}" type="presOf" srcId="{59C38EA9-6FF1-4D96-9F48-B3758CB7316C}" destId="{E9674394-45C9-4E1D-890D-B9F97967C36B}" srcOrd="0" destOrd="0" presId="urn:microsoft.com/office/officeart/2005/8/layout/vList2"/>
    <dgm:cxn modelId="{1C1D3951-17D4-4008-B6E2-91F526A2D68D}" srcId="{EB485F6D-8F04-48FD-A710-700031145858}" destId="{C8BBACCA-0ED2-42AE-B138-3759BDF873A1}" srcOrd="4" destOrd="0" parTransId="{DC5A37A2-D886-442A-8CED-F163496F14E0}" sibTransId="{652BD6B0-D252-411D-9E41-04ED23AADC03}"/>
    <dgm:cxn modelId="{13CAAD76-7775-4E80-807C-FEDFFFDCE73F}" type="presOf" srcId="{6EFE5939-FC46-4F80-B162-AC550718431D}" destId="{32666D60-2E3E-4146-8B11-65FCE57D02BD}" srcOrd="0" destOrd="0" presId="urn:microsoft.com/office/officeart/2005/8/layout/vList2"/>
    <dgm:cxn modelId="{76B8537F-4F8D-4172-90F3-903EF1C595AA}" srcId="{EB485F6D-8F04-48FD-A710-700031145858}" destId="{6FA96CA9-8F5E-41A4-99FE-3A1FBCEEFB1A}" srcOrd="0" destOrd="0" parTransId="{8900117A-BDBD-4C02-BEF8-014E648ACB66}" sibTransId="{F8BBEA79-594A-4510-BC7B-00C6E99502E0}"/>
    <dgm:cxn modelId="{668DCB84-FDB9-4C8A-8E37-30C4BAC836D0}" srcId="{EB485F6D-8F04-48FD-A710-700031145858}" destId="{36CC97BF-65E4-4EB2-A253-38053EC30C0D}" srcOrd="5" destOrd="0" parTransId="{4999A5DB-8155-472C-897E-17E83297DA44}" sibTransId="{24B0F15C-72B1-43C5-83B1-28D02018C1AD}"/>
    <dgm:cxn modelId="{B6E7EC85-82F4-41EB-8800-DF63029CEF23}" type="presOf" srcId="{EB485F6D-8F04-48FD-A710-700031145858}" destId="{28DBD2CC-BD25-4792-93E1-DD5FEBFBA872}" srcOrd="0" destOrd="0" presId="urn:microsoft.com/office/officeart/2005/8/layout/vList2"/>
    <dgm:cxn modelId="{A9D6D28C-BCA4-490A-B60B-ECC4B85835CD}" type="presOf" srcId="{767583F9-7430-44BD-B286-A647B858790B}" destId="{5417D0D3-5CC9-461D-A96A-FD8D8333B28E}" srcOrd="0" destOrd="0" presId="urn:microsoft.com/office/officeart/2005/8/layout/vList2"/>
    <dgm:cxn modelId="{01DF028E-617C-4AEA-B1EF-EBC17D263C0C}" type="presOf" srcId="{36CC97BF-65E4-4EB2-A253-38053EC30C0D}" destId="{CB362A44-DB69-433D-993D-862398DC4106}" srcOrd="0" destOrd="0" presId="urn:microsoft.com/office/officeart/2005/8/layout/vList2"/>
    <dgm:cxn modelId="{96BA1291-63B5-4F62-BD05-69B2BCBAC0BB}" type="presOf" srcId="{B571CB5D-AB28-4636-8583-4BB390969CDC}" destId="{66E4E81D-E8C1-4DAB-9716-379E7B1875E2}" srcOrd="0" destOrd="0" presId="urn:microsoft.com/office/officeart/2005/8/layout/vList2"/>
    <dgm:cxn modelId="{6A8A5A96-3F2F-4620-A3C1-8691FCEFBAD0}" srcId="{EB485F6D-8F04-48FD-A710-700031145858}" destId="{767583F9-7430-44BD-B286-A647B858790B}" srcOrd="7" destOrd="0" parTransId="{82B5E7CA-A5F2-417E-9166-BA2DA8781FC0}" sibTransId="{32BCC4BC-2C18-4105-964D-07D5330CA511}"/>
    <dgm:cxn modelId="{3FBA31AB-977A-4EAE-9B4B-BC8F2DE59BA1}" type="presOf" srcId="{9ED1AEB4-C791-4B33-97BB-0C703B9FC2F0}" destId="{E006DA02-01B8-4A57-8EA0-24AA8256AB73}" srcOrd="0" destOrd="0" presId="urn:microsoft.com/office/officeart/2005/8/layout/vList2"/>
    <dgm:cxn modelId="{39C3DEB0-BFFA-464D-B919-E5714DD70648}" srcId="{EB485F6D-8F04-48FD-A710-700031145858}" destId="{BE1CE385-7E16-488C-B8A0-C2178B0558D3}" srcOrd="1" destOrd="0" parTransId="{7EDDD0D7-DB16-40BF-9F8C-60D1AE624E90}" sibTransId="{70461967-D9DC-4191-8011-0EBA15947AA2}"/>
    <dgm:cxn modelId="{F6D037E3-0CFD-4A47-BF99-E857B87A25AC}" srcId="{EB485F6D-8F04-48FD-A710-700031145858}" destId="{59C38EA9-6FF1-4D96-9F48-B3758CB7316C}" srcOrd="6" destOrd="0" parTransId="{4668C751-4527-4719-A7EA-4350692B5A80}" sibTransId="{5DFDE574-A9DC-4FBF-A66F-ADABFAF8B578}"/>
    <dgm:cxn modelId="{FB8718FA-8C22-4307-B5BE-706F0A14CA3A}" type="presOf" srcId="{C8BBACCA-0ED2-42AE-B138-3759BDF873A1}" destId="{2D6CCB3C-77D6-4654-82B5-17322BADEC5C}" srcOrd="0" destOrd="0" presId="urn:microsoft.com/office/officeart/2005/8/layout/vList2"/>
    <dgm:cxn modelId="{AE1D1525-2F75-46FC-B46B-86849CDA1435}" type="presParOf" srcId="{28DBD2CC-BD25-4792-93E1-DD5FEBFBA872}" destId="{6EE66FF6-8FE6-42E2-BCD5-1F0B3423DF15}" srcOrd="0" destOrd="0" presId="urn:microsoft.com/office/officeart/2005/8/layout/vList2"/>
    <dgm:cxn modelId="{B92A5F91-8953-4F5F-B53B-BC95DFDE17AC}" type="presParOf" srcId="{28DBD2CC-BD25-4792-93E1-DD5FEBFBA872}" destId="{F84B5636-3C6A-485C-8A0E-E913772706C9}" srcOrd="1" destOrd="0" presId="urn:microsoft.com/office/officeart/2005/8/layout/vList2"/>
    <dgm:cxn modelId="{A36C89C5-EB17-429C-88AB-C1125E76F537}" type="presParOf" srcId="{28DBD2CC-BD25-4792-93E1-DD5FEBFBA872}" destId="{AC9717B2-A8A7-4901-B453-D2F51975EFFB}" srcOrd="2" destOrd="0" presId="urn:microsoft.com/office/officeart/2005/8/layout/vList2"/>
    <dgm:cxn modelId="{9473EE3D-4AD0-425E-AA80-C2F19C47CA12}" type="presParOf" srcId="{28DBD2CC-BD25-4792-93E1-DD5FEBFBA872}" destId="{31BB728D-AC69-4881-9C6C-666CA38ECCAE}" srcOrd="3" destOrd="0" presId="urn:microsoft.com/office/officeart/2005/8/layout/vList2"/>
    <dgm:cxn modelId="{841A13E7-F28D-4E29-8E56-B994B8E7F92A}" type="presParOf" srcId="{28DBD2CC-BD25-4792-93E1-DD5FEBFBA872}" destId="{66E4E81D-E8C1-4DAB-9716-379E7B1875E2}" srcOrd="4" destOrd="0" presId="urn:microsoft.com/office/officeart/2005/8/layout/vList2"/>
    <dgm:cxn modelId="{24F9F374-DB4A-4FD1-B8C4-738BEA6C05E9}" type="presParOf" srcId="{28DBD2CC-BD25-4792-93E1-DD5FEBFBA872}" destId="{520A0FCA-46F3-4745-A3EB-99D66C4700C5}" srcOrd="5" destOrd="0" presId="urn:microsoft.com/office/officeart/2005/8/layout/vList2"/>
    <dgm:cxn modelId="{A50B51A9-F104-442C-B599-49F9F3FB82CC}" type="presParOf" srcId="{28DBD2CC-BD25-4792-93E1-DD5FEBFBA872}" destId="{32666D60-2E3E-4146-8B11-65FCE57D02BD}" srcOrd="6" destOrd="0" presId="urn:microsoft.com/office/officeart/2005/8/layout/vList2"/>
    <dgm:cxn modelId="{86FE47D5-8093-468F-9C95-E5EF5B326846}" type="presParOf" srcId="{28DBD2CC-BD25-4792-93E1-DD5FEBFBA872}" destId="{9131754F-2643-418A-A518-B4FAB4A585BB}" srcOrd="7" destOrd="0" presId="urn:microsoft.com/office/officeart/2005/8/layout/vList2"/>
    <dgm:cxn modelId="{4E81444E-94B9-4919-9C8E-1E3ABCF0DEA1}" type="presParOf" srcId="{28DBD2CC-BD25-4792-93E1-DD5FEBFBA872}" destId="{2D6CCB3C-77D6-4654-82B5-17322BADEC5C}" srcOrd="8" destOrd="0" presId="urn:microsoft.com/office/officeart/2005/8/layout/vList2"/>
    <dgm:cxn modelId="{C17481E3-3239-4022-8857-182492E7D190}" type="presParOf" srcId="{28DBD2CC-BD25-4792-93E1-DD5FEBFBA872}" destId="{74FDCE33-A4D9-4964-9CD5-8565274FEED0}" srcOrd="9" destOrd="0" presId="urn:microsoft.com/office/officeart/2005/8/layout/vList2"/>
    <dgm:cxn modelId="{705D2917-5ECE-45A5-A8E9-77E4D6DE5D2C}" type="presParOf" srcId="{28DBD2CC-BD25-4792-93E1-DD5FEBFBA872}" destId="{CB362A44-DB69-433D-993D-862398DC4106}" srcOrd="10" destOrd="0" presId="urn:microsoft.com/office/officeart/2005/8/layout/vList2"/>
    <dgm:cxn modelId="{FF76F77E-5BDE-4515-BBF9-D401D36C5367}" type="presParOf" srcId="{28DBD2CC-BD25-4792-93E1-DD5FEBFBA872}" destId="{30F0A5A2-6411-4087-8786-A98445AE4F84}" srcOrd="11" destOrd="0" presId="urn:microsoft.com/office/officeart/2005/8/layout/vList2"/>
    <dgm:cxn modelId="{B8416097-2852-40E5-8E6F-0DD9061F5BFB}" type="presParOf" srcId="{28DBD2CC-BD25-4792-93E1-DD5FEBFBA872}" destId="{E9674394-45C9-4E1D-890D-B9F97967C36B}" srcOrd="12" destOrd="0" presId="urn:microsoft.com/office/officeart/2005/8/layout/vList2"/>
    <dgm:cxn modelId="{2715AC18-7DBF-401A-A447-1E16478770AD}" type="presParOf" srcId="{28DBD2CC-BD25-4792-93E1-DD5FEBFBA872}" destId="{601492C8-7129-460B-A62D-0B12A2DA3C2B}" srcOrd="13" destOrd="0" presId="urn:microsoft.com/office/officeart/2005/8/layout/vList2"/>
    <dgm:cxn modelId="{02082B9E-F7F2-439C-8452-8AE6A2EF495B}" type="presParOf" srcId="{28DBD2CC-BD25-4792-93E1-DD5FEBFBA872}" destId="{5417D0D3-5CC9-461D-A96A-FD8D8333B28E}" srcOrd="14" destOrd="0" presId="urn:microsoft.com/office/officeart/2005/8/layout/vList2"/>
    <dgm:cxn modelId="{90D2DC6C-4EC5-48AF-A514-3B28727256B9}" type="presParOf" srcId="{28DBD2CC-BD25-4792-93E1-DD5FEBFBA872}" destId="{D9C50E21-EDD0-481A-91CE-2AFFCC9A2CF4}" srcOrd="15" destOrd="0" presId="urn:microsoft.com/office/officeart/2005/8/layout/vList2"/>
    <dgm:cxn modelId="{790E4A5E-4BCB-4A88-9186-7C37950AA18C}" type="presParOf" srcId="{28DBD2CC-BD25-4792-93E1-DD5FEBFBA872}" destId="{4CCD6306-5B19-45D8-BFEB-D68ACCC24359}" srcOrd="16" destOrd="0" presId="urn:microsoft.com/office/officeart/2005/8/layout/vList2"/>
    <dgm:cxn modelId="{5BB2726D-2DDE-4C77-AB22-FED55EAE54B3}" type="presParOf" srcId="{28DBD2CC-BD25-4792-93E1-DD5FEBFBA872}" destId="{54C3276D-040E-4F8A-91C0-124A17CEF8E0}" srcOrd="17" destOrd="0" presId="urn:microsoft.com/office/officeart/2005/8/layout/vList2"/>
    <dgm:cxn modelId="{CC5D6D61-04FE-46A9-BF09-1D12E4AA652C}" type="presParOf" srcId="{28DBD2CC-BD25-4792-93E1-DD5FEBFBA872}" destId="{E006DA02-01B8-4A57-8EA0-24AA8256AB73}" srcOrd="18" destOrd="0" presId="urn:microsoft.com/office/officeart/2005/8/layout/vList2"/>
    <dgm:cxn modelId="{F6662553-7EFD-48D6-B834-44A0B7919C3A}" type="presParOf" srcId="{28DBD2CC-BD25-4792-93E1-DD5FEBFBA872}" destId="{C3086667-9C55-4FED-A6EF-F89A7E826925}" srcOrd="19" destOrd="0" presId="urn:microsoft.com/office/officeart/2005/8/layout/vList2"/>
    <dgm:cxn modelId="{C410A3A4-D1A4-48BA-81A2-C2969047DA1B}" type="presParOf" srcId="{28DBD2CC-BD25-4792-93E1-DD5FEBFBA872}" destId="{708D723D-072F-4425-A08B-06A81B0C0195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485F6D-8F04-48FD-A710-70003114585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FA96CA9-8F5E-41A4-99FE-3A1FBCEEFB1A}">
      <dgm:prSet/>
      <dgm:spPr/>
      <dgm:t>
        <a:bodyPr/>
        <a:lstStyle/>
        <a:p>
          <a:r>
            <a:rPr lang="en-US" dirty="0"/>
            <a:t>Texas</a:t>
          </a:r>
          <a:r>
            <a:rPr lang="en-US" baseline="0" dirty="0"/>
            <a:t> A &amp; M</a:t>
          </a:r>
          <a:endParaRPr lang="en-US" dirty="0"/>
        </a:p>
      </dgm:t>
    </dgm:pt>
    <dgm:pt modelId="{8900117A-BDBD-4C02-BEF8-014E648ACB66}" type="parTrans" cxnId="{76B8537F-4F8D-4172-90F3-903EF1C595AA}">
      <dgm:prSet/>
      <dgm:spPr/>
      <dgm:t>
        <a:bodyPr/>
        <a:lstStyle/>
        <a:p>
          <a:endParaRPr lang="en-US"/>
        </a:p>
      </dgm:t>
    </dgm:pt>
    <dgm:pt modelId="{F8BBEA79-594A-4510-BC7B-00C6E99502E0}" type="sibTrans" cxnId="{76B8537F-4F8D-4172-90F3-903EF1C595AA}">
      <dgm:prSet/>
      <dgm:spPr/>
      <dgm:t>
        <a:bodyPr/>
        <a:lstStyle/>
        <a:p>
          <a:endParaRPr lang="en-US"/>
        </a:p>
      </dgm:t>
    </dgm:pt>
    <dgm:pt modelId="{BE1CE385-7E16-488C-B8A0-C2178B0558D3}">
      <dgm:prSet/>
      <dgm:spPr/>
      <dgm:t>
        <a:bodyPr/>
        <a:lstStyle/>
        <a:p>
          <a:r>
            <a:rPr lang="en-US" dirty="0"/>
            <a:t>Florida</a:t>
          </a:r>
        </a:p>
      </dgm:t>
    </dgm:pt>
    <dgm:pt modelId="{7EDDD0D7-DB16-40BF-9F8C-60D1AE624E90}" type="parTrans" cxnId="{39C3DEB0-BFFA-464D-B919-E5714DD70648}">
      <dgm:prSet/>
      <dgm:spPr/>
      <dgm:t>
        <a:bodyPr/>
        <a:lstStyle/>
        <a:p>
          <a:endParaRPr lang="en-US"/>
        </a:p>
      </dgm:t>
    </dgm:pt>
    <dgm:pt modelId="{70461967-D9DC-4191-8011-0EBA15947AA2}" type="sibTrans" cxnId="{39C3DEB0-BFFA-464D-B919-E5714DD70648}">
      <dgm:prSet/>
      <dgm:spPr/>
      <dgm:t>
        <a:bodyPr/>
        <a:lstStyle/>
        <a:p>
          <a:endParaRPr lang="en-US"/>
        </a:p>
      </dgm:t>
    </dgm:pt>
    <dgm:pt modelId="{B571CB5D-AB28-4636-8583-4BB390969CDC}">
      <dgm:prSet/>
      <dgm:spPr/>
      <dgm:t>
        <a:bodyPr/>
        <a:lstStyle/>
        <a:p>
          <a:r>
            <a:rPr lang="en-US" dirty="0"/>
            <a:t>Georgia</a:t>
          </a:r>
        </a:p>
      </dgm:t>
    </dgm:pt>
    <dgm:pt modelId="{2BA93612-C495-4862-B352-43C29A4F4F56}" type="parTrans" cxnId="{2914EF11-C119-4810-9062-62B3BC2F6E52}">
      <dgm:prSet/>
      <dgm:spPr/>
      <dgm:t>
        <a:bodyPr/>
        <a:lstStyle/>
        <a:p>
          <a:endParaRPr lang="en-US"/>
        </a:p>
      </dgm:t>
    </dgm:pt>
    <dgm:pt modelId="{8223DD16-CCC5-4CAC-9698-3A0A956E4182}" type="sibTrans" cxnId="{2914EF11-C119-4810-9062-62B3BC2F6E52}">
      <dgm:prSet/>
      <dgm:spPr/>
      <dgm:t>
        <a:bodyPr/>
        <a:lstStyle/>
        <a:p>
          <a:endParaRPr lang="en-US"/>
        </a:p>
      </dgm:t>
    </dgm:pt>
    <dgm:pt modelId="{28DBD2CC-BD25-4792-93E1-DD5FEBFBA872}" type="pres">
      <dgm:prSet presAssocID="{EB485F6D-8F04-48FD-A710-700031145858}" presName="linear" presStyleCnt="0">
        <dgm:presLayoutVars>
          <dgm:animLvl val="lvl"/>
          <dgm:resizeHandles val="exact"/>
        </dgm:presLayoutVars>
      </dgm:prSet>
      <dgm:spPr/>
    </dgm:pt>
    <dgm:pt modelId="{6EE66FF6-8FE6-42E2-BCD5-1F0B3423DF15}" type="pres">
      <dgm:prSet presAssocID="{6FA96CA9-8F5E-41A4-99FE-3A1FBCEEFB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84B5636-3C6A-485C-8A0E-E913772706C9}" type="pres">
      <dgm:prSet presAssocID="{F8BBEA79-594A-4510-BC7B-00C6E99502E0}" presName="spacer" presStyleCnt="0"/>
      <dgm:spPr/>
    </dgm:pt>
    <dgm:pt modelId="{AC9717B2-A8A7-4901-B453-D2F51975EFFB}" type="pres">
      <dgm:prSet presAssocID="{BE1CE385-7E16-488C-B8A0-C2178B0558D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1BB728D-AC69-4881-9C6C-666CA38ECCAE}" type="pres">
      <dgm:prSet presAssocID="{70461967-D9DC-4191-8011-0EBA15947AA2}" presName="spacer" presStyleCnt="0"/>
      <dgm:spPr/>
    </dgm:pt>
    <dgm:pt modelId="{66E4E81D-E8C1-4DAB-9716-379E7B1875E2}" type="pres">
      <dgm:prSet presAssocID="{B571CB5D-AB28-4636-8583-4BB390969CD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2914EF11-C119-4810-9062-62B3BC2F6E52}" srcId="{EB485F6D-8F04-48FD-A710-700031145858}" destId="{B571CB5D-AB28-4636-8583-4BB390969CDC}" srcOrd="2" destOrd="0" parTransId="{2BA93612-C495-4862-B352-43C29A4F4F56}" sibTransId="{8223DD16-CCC5-4CAC-9698-3A0A956E4182}"/>
    <dgm:cxn modelId="{5825E841-30D3-47C0-A876-CF1952195010}" type="presOf" srcId="{6FA96CA9-8F5E-41A4-99FE-3A1FBCEEFB1A}" destId="{6EE66FF6-8FE6-42E2-BCD5-1F0B3423DF15}" srcOrd="0" destOrd="0" presId="urn:microsoft.com/office/officeart/2005/8/layout/vList2"/>
    <dgm:cxn modelId="{DCDCDA66-A869-4817-AF83-97B20982A542}" type="presOf" srcId="{BE1CE385-7E16-488C-B8A0-C2178B0558D3}" destId="{AC9717B2-A8A7-4901-B453-D2F51975EFFB}" srcOrd="0" destOrd="0" presId="urn:microsoft.com/office/officeart/2005/8/layout/vList2"/>
    <dgm:cxn modelId="{76B8537F-4F8D-4172-90F3-903EF1C595AA}" srcId="{EB485F6D-8F04-48FD-A710-700031145858}" destId="{6FA96CA9-8F5E-41A4-99FE-3A1FBCEEFB1A}" srcOrd="0" destOrd="0" parTransId="{8900117A-BDBD-4C02-BEF8-014E648ACB66}" sibTransId="{F8BBEA79-594A-4510-BC7B-00C6E99502E0}"/>
    <dgm:cxn modelId="{B6E7EC85-82F4-41EB-8800-DF63029CEF23}" type="presOf" srcId="{EB485F6D-8F04-48FD-A710-700031145858}" destId="{28DBD2CC-BD25-4792-93E1-DD5FEBFBA872}" srcOrd="0" destOrd="0" presId="urn:microsoft.com/office/officeart/2005/8/layout/vList2"/>
    <dgm:cxn modelId="{96BA1291-63B5-4F62-BD05-69B2BCBAC0BB}" type="presOf" srcId="{B571CB5D-AB28-4636-8583-4BB390969CDC}" destId="{66E4E81D-E8C1-4DAB-9716-379E7B1875E2}" srcOrd="0" destOrd="0" presId="urn:microsoft.com/office/officeart/2005/8/layout/vList2"/>
    <dgm:cxn modelId="{39C3DEB0-BFFA-464D-B919-E5714DD70648}" srcId="{EB485F6D-8F04-48FD-A710-700031145858}" destId="{BE1CE385-7E16-488C-B8A0-C2178B0558D3}" srcOrd="1" destOrd="0" parTransId="{7EDDD0D7-DB16-40BF-9F8C-60D1AE624E90}" sibTransId="{70461967-D9DC-4191-8011-0EBA15947AA2}"/>
    <dgm:cxn modelId="{AE1D1525-2F75-46FC-B46B-86849CDA1435}" type="presParOf" srcId="{28DBD2CC-BD25-4792-93E1-DD5FEBFBA872}" destId="{6EE66FF6-8FE6-42E2-BCD5-1F0B3423DF15}" srcOrd="0" destOrd="0" presId="urn:microsoft.com/office/officeart/2005/8/layout/vList2"/>
    <dgm:cxn modelId="{B92A5F91-8953-4F5F-B53B-BC95DFDE17AC}" type="presParOf" srcId="{28DBD2CC-BD25-4792-93E1-DD5FEBFBA872}" destId="{F84B5636-3C6A-485C-8A0E-E913772706C9}" srcOrd="1" destOrd="0" presId="urn:microsoft.com/office/officeart/2005/8/layout/vList2"/>
    <dgm:cxn modelId="{A36C89C5-EB17-429C-88AB-C1125E76F537}" type="presParOf" srcId="{28DBD2CC-BD25-4792-93E1-DD5FEBFBA872}" destId="{AC9717B2-A8A7-4901-B453-D2F51975EFFB}" srcOrd="2" destOrd="0" presId="urn:microsoft.com/office/officeart/2005/8/layout/vList2"/>
    <dgm:cxn modelId="{9473EE3D-4AD0-425E-AA80-C2F19C47CA12}" type="presParOf" srcId="{28DBD2CC-BD25-4792-93E1-DD5FEBFBA872}" destId="{31BB728D-AC69-4881-9C6C-666CA38ECCAE}" srcOrd="3" destOrd="0" presId="urn:microsoft.com/office/officeart/2005/8/layout/vList2"/>
    <dgm:cxn modelId="{841A13E7-F28D-4E29-8E56-B994B8E7F92A}" type="presParOf" srcId="{28DBD2CC-BD25-4792-93E1-DD5FEBFBA872}" destId="{66E4E81D-E8C1-4DAB-9716-379E7B1875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A1BE1-EA94-4895-A45B-75348B759D79}">
      <dsp:nvSpPr>
        <dsp:cNvPr id="0" name=""/>
        <dsp:cNvSpPr/>
      </dsp:nvSpPr>
      <dsp:spPr>
        <a:xfrm>
          <a:off x="0" y="1548"/>
          <a:ext cx="6513603" cy="834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NC State—2 courses C- or lower, before graduation</a:t>
          </a:r>
        </a:p>
      </dsp:txBody>
      <dsp:txXfrm>
        <a:off x="40724" y="42272"/>
        <a:ext cx="6432155" cy="752780"/>
      </dsp:txXfrm>
    </dsp:sp>
    <dsp:sp modelId="{1ACDA3DF-416C-43E8-9513-5303117FD7AE}">
      <dsp:nvSpPr>
        <dsp:cNvPr id="0" name=""/>
        <dsp:cNvSpPr/>
      </dsp:nvSpPr>
      <dsp:spPr>
        <a:xfrm>
          <a:off x="0" y="896256"/>
          <a:ext cx="6513603" cy="83422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Univ of Alabama– Academic bankruptcy for one term, Last attempt at a course stays in GPA</a:t>
          </a:r>
        </a:p>
      </dsp:txBody>
      <dsp:txXfrm>
        <a:off x="40724" y="936980"/>
        <a:ext cx="6432155" cy="752780"/>
      </dsp:txXfrm>
    </dsp:sp>
    <dsp:sp modelId="{C3F694AE-5D47-46E2-9815-652D8549DD6E}">
      <dsp:nvSpPr>
        <dsp:cNvPr id="0" name=""/>
        <dsp:cNvSpPr/>
      </dsp:nvSpPr>
      <dsp:spPr>
        <a:xfrm>
          <a:off x="0" y="1790964"/>
          <a:ext cx="6513603" cy="83422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Indiana– Up to 3 courses or 10 hours</a:t>
          </a:r>
        </a:p>
      </dsp:txBody>
      <dsp:txXfrm>
        <a:off x="40724" y="1831688"/>
        <a:ext cx="6432155" cy="752780"/>
      </dsp:txXfrm>
    </dsp:sp>
    <dsp:sp modelId="{1B32CB0F-3999-427E-B675-98BCDD7C3766}">
      <dsp:nvSpPr>
        <dsp:cNvPr id="0" name=""/>
        <dsp:cNvSpPr/>
      </dsp:nvSpPr>
      <dsp:spPr>
        <a:xfrm>
          <a:off x="0" y="2685673"/>
          <a:ext cx="6513603" cy="83422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Auburn– Up to 3 classes or 10 hours of D/F grades  </a:t>
          </a:r>
          <a:r>
            <a:rPr lang="en-US" sz="1800" kern="1200" dirty="0"/>
            <a:t>(core/major classes must be repeated at Auburn) </a:t>
          </a:r>
          <a:endParaRPr lang="en-US" sz="2100" kern="1200" dirty="0"/>
        </a:p>
      </dsp:txBody>
      <dsp:txXfrm>
        <a:off x="40724" y="2726397"/>
        <a:ext cx="6432155" cy="752780"/>
      </dsp:txXfrm>
    </dsp:sp>
    <dsp:sp modelId="{6BBA6089-F4AE-4496-9334-AA5FD1E5AF75}">
      <dsp:nvSpPr>
        <dsp:cNvPr id="0" name=""/>
        <dsp:cNvSpPr/>
      </dsp:nvSpPr>
      <dsp:spPr>
        <a:xfrm>
          <a:off x="0" y="3519901"/>
          <a:ext cx="6513603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en-US" sz="1600" kern="1200" dirty="0"/>
        </a:p>
      </dsp:txBody>
      <dsp:txXfrm>
        <a:off x="0" y="3519901"/>
        <a:ext cx="6513603" cy="347760"/>
      </dsp:txXfrm>
    </dsp:sp>
    <dsp:sp modelId="{592BA390-A944-42B7-9E39-82DBFD61DE71}">
      <dsp:nvSpPr>
        <dsp:cNvPr id="0" name=""/>
        <dsp:cNvSpPr/>
      </dsp:nvSpPr>
      <dsp:spPr>
        <a:xfrm>
          <a:off x="0" y="3581910"/>
          <a:ext cx="6513603" cy="83422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Clemson– Up to 3 classes or 10 hours of D/F grades  </a:t>
          </a:r>
          <a:r>
            <a:rPr lang="en-US" sz="1800" kern="1200" dirty="0"/>
            <a:t>(core/major classes must be repeated at Clemson) </a:t>
          </a:r>
          <a:endParaRPr lang="en-US" sz="2100" kern="1200" dirty="0"/>
        </a:p>
      </dsp:txBody>
      <dsp:txXfrm>
        <a:off x="40724" y="3622634"/>
        <a:ext cx="6432155" cy="752780"/>
      </dsp:txXfrm>
    </dsp:sp>
    <dsp:sp modelId="{D4E4D6B3-16D5-4EBA-BA97-44F66AFB043B}">
      <dsp:nvSpPr>
        <dsp:cNvPr id="0" name=""/>
        <dsp:cNvSpPr/>
      </dsp:nvSpPr>
      <dsp:spPr>
        <a:xfrm>
          <a:off x="0" y="4701889"/>
          <a:ext cx="6513603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600" kern="1200" dirty="0"/>
        </a:p>
      </dsp:txBody>
      <dsp:txXfrm>
        <a:off x="0" y="4701889"/>
        <a:ext cx="6513603" cy="347760"/>
      </dsp:txXfrm>
    </dsp:sp>
    <dsp:sp modelId="{0ECF4702-38A3-4409-97EE-0F435A96AD72}">
      <dsp:nvSpPr>
        <dsp:cNvPr id="0" name=""/>
        <dsp:cNvSpPr/>
      </dsp:nvSpPr>
      <dsp:spPr>
        <a:xfrm>
          <a:off x="0" y="4502258"/>
          <a:ext cx="6513603" cy="83422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Mississippi– Exclude up to 2 courses/7 hours.  Forgive up to 14 hours.</a:t>
          </a:r>
        </a:p>
      </dsp:txBody>
      <dsp:txXfrm>
        <a:off x="40724" y="4542982"/>
        <a:ext cx="6432155" cy="752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66FF6-8FE6-42E2-BCD5-1F0B3423DF15}">
      <dsp:nvSpPr>
        <dsp:cNvPr id="0" name=""/>
        <dsp:cNvSpPr/>
      </dsp:nvSpPr>
      <dsp:spPr>
        <a:xfrm>
          <a:off x="0" y="16362"/>
          <a:ext cx="6513603" cy="479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South Carolina– 2 course limit</a:t>
          </a:r>
        </a:p>
      </dsp:txBody>
      <dsp:txXfrm>
        <a:off x="23417" y="39779"/>
        <a:ext cx="6466769" cy="432866"/>
      </dsp:txXfrm>
    </dsp:sp>
    <dsp:sp modelId="{AC9717B2-A8A7-4901-B453-D2F51975EFFB}">
      <dsp:nvSpPr>
        <dsp:cNvPr id="0" name=""/>
        <dsp:cNvSpPr/>
      </dsp:nvSpPr>
      <dsp:spPr>
        <a:xfrm>
          <a:off x="0" y="553662"/>
          <a:ext cx="6513603" cy="479700"/>
        </a:xfrm>
        <a:prstGeom prst="roundRect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Iowa State—First 15 hours of repeated classes</a:t>
          </a:r>
        </a:p>
      </dsp:txBody>
      <dsp:txXfrm>
        <a:off x="23417" y="577079"/>
        <a:ext cx="6466769" cy="432866"/>
      </dsp:txXfrm>
    </dsp:sp>
    <dsp:sp modelId="{66E4E81D-E8C1-4DAB-9716-379E7B1875E2}">
      <dsp:nvSpPr>
        <dsp:cNvPr id="0" name=""/>
        <dsp:cNvSpPr/>
      </dsp:nvSpPr>
      <dsp:spPr>
        <a:xfrm>
          <a:off x="0" y="1090962"/>
          <a:ext cx="6513603" cy="47970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LSU– Maximum of 3 classes up to 12 hours</a:t>
          </a:r>
        </a:p>
      </dsp:txBody>
      <dsp:txXfrm>
        <a:off x="23417" y="1114379"/>
        <a:ext cx="6466769" cy="432866"/>
      </dsp:txXfrm>
    </dsp:sp>
    <dsp:sp modelId="{32666D60-2E3E-4146-8B11-65FCE57D02BD}">
      <dsp:nvSpPr>
        <dsp:cNvPr id="0" name=""/>
        <dsp:cNvSpPr/>
      </dsp:nvSpPr>
      <dsp:spPr>
        <a:xfrm>
          <a:off x="0" y="1628262"/>
          <a:ext cx="6513603" cy="479700"/>
        </a:xfrm>
        <a:prstGeom prst="roundRect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Kentucky– Maximum of 3 classes</a:t>
          </a:r>
        </a:p>
      </dsp:txBody>
      <dsp:txXfrm>
        <a:off x="23417" y="1651679"/>
        <a:ext cx="6466769" cy="432866"/>
      </dsp:txXfrm>
    </dsp:sp>
    <dsp:sp modelId="{2D6CCB3C-77D6-4654-82B5-17322BADEC5C}">
      <dsp:nvSpPr>
        <dsp:cNvPr id="0" name=""/>
        <dsp:cNvSpPr/>
      </dsp:nvSpPr>
      <dsp:spPr>
        <a:xfrm>
          <a:off x="0" y="2165563"/>
          <a:ext cx="6513603" cy="47970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Mississippi State– Maximum of 2 classes up to 8 hours</a:t>
          </a:r>
        </a:p>
      </dsp:txBody>
      <dsp:txXfrm>
        <a:off x="23417" y="2188980"/>
        <a:ext cx="6466769" cy="432866"/>
      </dsp:txXfrm>
    </dsp:sp>
    <dsp:sp modelId="{CB362A44-DB69-433D-993D-862398DC4106}">
      <dsp:nvSpPr>
        <dsp:cNvPr id="0" name=""/>
        <dsp:cNvSpPr/>
      </dsp:nvSpPr>
      <dsp:spPr>
        <a:xfrm>
          <a:off x="0" y="2702862"/>
          <a:ext cx="6513603" cy="4797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Vanderbilt—No stated limit</a:t>
          </a:r>
        </a:p>
      </dsp:txBody>
      <dsp:txXfrm>
        <a:off x="23417" y="2726279"/>
        <a:ext cx="6466769" cy="432866"/>
      </dsp:txXfrm>
    </dsp:sp>
    <dsp:sp modelId="{E9674394-45C9-4E1D-890D-B9F97967C36B}">
      <dsp:nvSpPr>
        <dsp:cNvPr id="0" name=""/>
        <dsp:cNvSpPr/>
      </dsp:nvSpPr>
      <dsp:spPr>
        <a:xfrm>
          <a:off x="0" y="3240162"/>
          <a:ext cx="6513603" cy="47970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Tennessee– Maximum of 3 lower division courses</a:t>
          </a:r>
        </a:p>
      </dsp:txBody>
      <dsp:txXfrm>
        <a:off x="23417" y="3263579"/>
        <a:ext cx="6466769" cy="432866"/>
      </dsp:txXfrm>
    </dsp:sp>
    <dsp:sp modelId="{5417D0D3-5CC9-461D-A96A-FD8D8333B28E}">
      <dsp:nvSpPr>
        <dsp:cNvPr id="0" name=""/>
        <dsp:cNvSpPr/>
      </dsp:nvSpPr>
      <dsp:spPr>
        <a:xfrm>
          <a:off x="0" y="3777462"/>
          <a:ext cx="6513603" cy="479700"/>
        </a:xfrm>
        <a:prstGeom prst="roundRect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Iowa– Maximum of 3 courses</a:t>
          </a:r>
        </a:p>
      </dsp:txBody>
      <dsp:txXfrm>
        <a:off x="23417" y="3800879"/>
        <a:ext cx="6466769" cy="432866"/>
      </dsp:txXfrm>
    </dsp:sp>
    <dsp:sp modelId="{4CCD6306-5B19-45D8-BFEB-D68ACCC24359}">
      <dsp:nvSpPr>
        <dsp:cNvPr id="0" name=""/>
        <dsp:cNvSpPr/>
      </dsp:nvSpPr>
      <dsp:spPr>
        <a:xfrm>
          <a:off x="0" y="4314762"/>
          <a:ext cx="6513603" cy="47970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Missouri– 15 hours</a:t>
          </a:r>
        </a:p>
      </dsp:txBody>
      <dsp:txXfrm>
        <a:off x="23417" y="4338179"/>
        <a:ext cx="6466769" cy="432866"/>
      </dsp:txXfrm>
    </dsp:sp>
    <dsp:sp modelId="{E006DA02-01B8-4A57-8EA0-24AA8256AB73}">
      <dsp:nvSpPr>
        <dsp:cNvPr id="0" name=""/>
        <dsp:cNvSpPr/>
      </dsp:nvSpPr>
      <dsp:spPr>
        <a:xfrm>
          <a:off x="0" y="4852063"/>
          <a:ext cx="6513603" cy="479700"/>
        </a:xfrm>
        <a:prstGeom prst="roundRect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OK and OK State– Up to 18 hours of D or F grades</a:t>
          </a:r>
        </a:p>
      </dsp:txBody>
      <dsp:txXfrm>
        <a:off x="23417" y="4875480"/>
        <a:ext cx="6466769" cy="432866"/>
      </dsp:txXfrm>
    </dsp:sp>
    <dsp:sp modelId="{708D723D-072F-4425-A08B-06A81B0C0195}">
      <dsp:nvSpPr>
        <dsp:cNvPr id="0" name=""/>
        <dsp:cNvSpPr/>
      </dsp:nvSpPr>
      <dsp:spPr>
        <a:xfrm>
          <a:off x="0" y="5389363"/>
          <a:ext cx="6513603" cy="4797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Kansas–Maximum of 5 courses</a:t>
          </a:r>
        </a:p>
      </dsp:txBody>
      <dsp:txXfrm>
        <a:off x="23417" y="5412780"/>
        <a:ext cx="6466769" cy="4328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66FF6-8FE6-42E2-BCD5-1F0B3423DF15}">
      <dsp:nvSpPr>
        <dsp:cNvPr id="0" name=""/>
        <dsp:cNvSpPr/>
      </dsp:nvSpPr>
      <dsp:spPr>
        <a:xfrm>
          <a:off x="0" y="416975"/>
          <a:ext cx="6513603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Texas</a:t>
          </a:r>
          <a:r>
            <a:rPr lang="en-US" sz="6500" kern="1200" baseline="0" dirty="0"/>
            <a:t> A &amp; M</a:t>
          </a:r>
          <a:endParaRPr lang="en-US" sz="6500" kern="1200" dirty="0"/>
        </a:p>
      </dsp:txBody>
      <dsp:txXfrm>
        <a:off x="76105" y="493080"/>
        <a:ext cx="6361393" cy="1406815"/>
      </dsp:txXfrm>
    </dsp:sp>
    <dsp:sp modelId="{AC9717B2-A8A7-4901-B453-D2F51975EFFB}">
      <dsp:nvSpPr>
        <dsp:cNvPr id="0" name=""/>
        <dsp:cNvSpPr/>
      </dsp:nvSpPr>
      <dsp:spPr>
        <a:xfrm>
          <a:off x="0" y="2163200"/>
          <a:ext cx="6513603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Florida</a:t>
          </a:r>
        </a:p>
      </dsp:txBody>
      <dsp:txXfrm>
        <a:off x="76105" y="2239305"/>
        <a:ext cx="6361393" cy="1406815"/>
      </dsp:txXfrm>
    </dsp:sp>
    <dsp:sp modelId="{66E4E81D-E8C1-4DAB-9716-379E7B1875E2}">
      <dsp:nvSpPr>
        <dsp:cNvPr id="0" name=""/>
        <dsp:cNvSpPr/>
      </dsp:nvSpPr>
      <dsp:spPr>
        <a:xfrm>
          <a:off x="0" y="3909425"/>
          <a:ext cx="6513603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Georgia</a:t>
          </a:r>
        </a:p>
      </dsp:txBody>
      <dsp:txXfrm>
        <a:off x="76105" y="3985530"/>
        <a:ext cx="6361393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6D582-0EE7-475D-A33A-0D655FD0C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4B3E-5520-48E3-BD7D-0CF8CF342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63CF9-8EB4-4802-8EEC-682DDFF9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572A6-A984-4266-B6AC-F1C4E7420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45809-D503-4975-A24B-A08484D5E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0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F4FB-83EA-493F-81B2-7AA55C19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F4B59-98EF-4E4E-B219-8C01D45C3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12A92-1EDD-4A89-BA14-F6F3DCE24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D978-7627-4398-9E6D-918AD15F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6330B-1A46-4A02-ABC4-5827AAF5F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2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C8216-F4F0-4FDD-BC97-F58D8BC8B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FEBEC-4F23-45B5-A8AA-9A23DF03F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DB46F-F3A5-4479-B823-2E08A8A35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CD01B-364B-4023-BCF6-9256578DF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A33C5-0581-4A3D-B823-DCD3AB7D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09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52F0E-0315-41DC-9C0E-3C3C4411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B1DAC-45C1-469A-B13F-AE88A086F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E7DD-3C30-4FEB-A0DC-A0C6DD8A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EED85-0E83-45AE-8866-7AFA684CD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FC08D-176D-49C4-B6C0-3358978DF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5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948AE-E3D4-4F46-AAC2-D150A06B9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F99EC-7881-4695-B3A6-285ACDD8E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EE5CC-040A-4570-AB17-DB8240AA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54799-3C45-4334-B31A-7C2743E1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3512B-49DE-476E-BED8-CFF67FC7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0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4C35-B4DE-4031-8735-BA351FE68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702A-CC56-4D75-BB34-905B60781A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E89B5-B6EB-49E8-AB72-F96661B9F5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2469F-2753-40BE-BD4B-9CFC10A43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CEE240-5BFA-441E-B122-DA9D58E4D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BFFF7-6734-4853-ADDA-95E2E0B9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6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92BFC-7F88-4FD1-9E2F-8AF72B89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9F55-0C1D-41B6-983A-AA6340B5A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16CCA-007E-48E2-B149-92C1524B9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65BF4-D28C-4B2B-A9FD-082AF2547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F4F6C-3366-4495-8484-311D525C4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2F0D9F-530E-441C-BEFB-BC6383A8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4BFB9-9CF0-495C-8ADA-59725B2F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B94FB5-C211-4CAC-A94D-193351AE3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8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CDAC-7914-4FBC-9301-AC7AD783C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EC795-F336-45B8-BD7E-7E978053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107197-397E-4036-AAAC-A92375794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A2A046-4530-4589-8A09-62DA5CDF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9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46972F-E6BA-4621-9E8E-1B4006A84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0DACF1-DAC1-4F1F-A797-4AB00190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EBDCE-1A87-4669-A95E-D0E3EAF16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024E9-2792-4AEC-BF56-0E01EA8F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EF288-DE28-4560-AA7A-9012410BD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2F1B2-37F6-45A8-8704-50EFB4193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14DA9-8321-479B-ADF5-5D0A7353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294AE-DD86-4F76-B326-2E6E3F4E5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FD728-9010-409C-A584-F2B05760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90CA-0F61-4D7E-B31D-FC7D258CD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ECC4E1-9F2B-4BA5-88BE-0DEE85A0CA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FA3AD-727C-4ACB-9E02-7BC430B5D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476E5-F75B-44D8-9BF7-A27416CF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65621-8083-4360-B481-93924413C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03E67-9703-4C24-AF40-6CDE1707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6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B99DB-F154-4338-81A0-B7742B78E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A5ABC-B8EE-4E44-80B9-5E8442BC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B0110-21D1-45ED-93CA-98BB17A59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3EA74-4136-47D2-AED6-2EBAC5D16CCE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295DF-3C42-4272-A840-373933FFF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F2931-4C65-4E33-B574-E0CB9AA42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5D62-0E44-454E-A215-40DC57AC1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5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9A42C8F-6D30-4E53-8BDB-B2FFFB25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Schools that allow grade forgiveness  &amp; exclusion</a:t>
            </a:r>
          </a:p>
        </p:txBody>
      </p:sp>
      <p:graphicFrame>
        <p:nvGraphicFramePr>
          <p:cNvPr id="20" name="Content Placeholder 9">
            <a:extLst>
              <a:ext uri="{FF2B5EF4-FFF2-40B4-BE49-F238E27FC236}">
                <a16:creationId xmlns:a16="http://schemas.microsoft.com/office/drawing/2014/main" id="{1011E485-69F7-4B21-89A5-7D65B41004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73308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3867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16B73-A0FB-40E4-B568-B3CDC2BC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Schools that allow grade forgiveness only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Arkansas currently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271765-E635-47A0-B523-FD2D434BD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9330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07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16B73-A0FB-40E4-B568-B3CDC2BC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Schools that allow neither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5271765-E635-47A0-B523-FD2D434BD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08972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116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6832</TotalTime>
  <Words>218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Schools that allow grade forgiveness  &amp; exclusion</vt:lpstr>
      <vt:lpstr>Schools that allow grade forgiveness only  Arkansas currently </vt:lpstr>
      <vt:lpstr>Schools that allow neither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that allow grade forgiveness  &amp; exclusion</dc:title>
  <dc:creator>Julie R. Trivitt</dc:creator>
  <cp:lastModifiedBy>Julie R. Trivitt</cp:lastModifiedBy>
  <cp:revision>6</cp:revision>
  <dcterms:created xsi:type="dcterms:W3CDTF">2020-01-08T23:20:07Z</dcterms:created>
  <dcterms:modified xsi:type="dcterms:W3CDTF">2020-01-13T17:21:42Z</dcterms:modified>
</cp:coreProperties>
</file>